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732" r:id="rId3"/>
    <p:sldMasterId id="2147483780" r:id="rId4"/>
  </p:sldMasterIdLst>
  <p:notesMasterIdLst>
    <p:notesMasterId r:id="rId41"/>
  </p:notesMasterIdLst>
  <p:sldIdLst>
    <p:sldId id="256" r:id="rId5"/>
    <p:sldId id="261" r:id="rId6"/>
    <p:sldId id="316" r:id="rId7"/>
    <p:sldId id="280" r:id="rId8"/>
    <p:sldId id="281" r:id="rId9"/>
    <p:sldId id="282" r:id="rId10"/>
    <p:sldId id="283" r:id="rId11"/>
    <p:sldId id="285" r:id="rId12"/>
    <p:sldId id="286" r:id="rId13"/>
    <p:sldId id="284" r:id="rId14"/>
    <p:sldId id="287" r:id="rId15"/>
    <p:sldId id="288" r:id="rId16"/>
    <p:sldId id="289" r:id="rId17"/>
    <p:sldId id="290" r:id="rId18"/>
    <p:sldId id="291" r:id="rId19"/>
    <p:sldId id="292" r:id="rId20"/>
    <p:sldId id="293" r:id="rId21"/>
    <p:sldId id="298" r:id="rId22"/>
    <p:sldId id="294" r:id="rId23"/>
    <p:sldId id="295" r:id="rId24"/>
    <p:sldId id="297" r:id="rId25"/>
    <p:sldId id="296" r:id="rId26"/>
    <p:sldId id="299" r:id="rId27"/>
    <p:sldId id="301" r:id="rId28"/>
    <p:sldId id="302" r:id="rId29"/>
    <p:sldId id="303" r:id="rId30"/>
    <p:sldId id="304" r:id="rId31"/>
    <p:sldId id="305" r:id="rId32"/>
    <p:sldId id="307" r:id="rId33"/>
    <p:sldId id="308" r:id="rId34"/>
    <p:sldId id="309" r:id="rId35"/>
    <p:sldId id="310" r:id="rId36"/>
    <p:sldId id="311" r:id="rId37"/>
    <p:sldId id="314" r:id="rId38"/>
    <p:sldId id="315" r:id="rId39"/>
    <p:sldId id="279" r:id="rId40"/>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8"/>
    <p:restoredTop sz="94132"/>
  </p:normalViewPr>
  <p:slideViewPr>
    <p:cSldViewPr snapToGrid="0" snapToObjects="1">
      <p:cViewPr varScale="1">
        <p:scale>
          <a:sx n="133" d="100"/>
          <a:sy n="133" d="100"/>
        </p:scale>
        <p:origin x="328" y="2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0059A-9967-4F41-BC28-676D9D711B77}" type="datetimeFigureOut">
              <a:rPr lang="en-AU" smtClean="0"/>
              <a:t>17/06/2016</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4A210-088A-CE48-9807-549F67CE8954}" type="slidenum">
              <a:rPr lang="en-AU" smtClean="0"/>
              <a:t>‹#›</a:t>
            </a:fld>
            <a:endParaRPr lang="en-AU"/>
          </a:p>
        </p:txBody>
      </p:sp>
    </p:spTree>
    <p:extLst>
      <p:ext uri="{BB962C8B-B14F-4D97-AF65-F5344CB8AC3E}">
        <p14:creationId xmlns:p14="http://schemas.microsoft.com/office/powerpoint/2010/main" val="116971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This shows the parts of the project assessment</a:t>
            </a:r>
            <a:r>
              <a:rPr lang="en-AU" baseline="0" dirty="0" smtClean="0"/>
              <a:t> that </a:t>
            </a:r>
            <a:r>
              <a:rPr lang="en-AU" baseline="0" dirty="0" smtClean="0"/>
              <a:t>this lecture is</a:t>
            </a:r>
            <a:r>
              <a:rPr lang="en-AU" baseline="0" dirty="0" smtClean="0"/>
              <a:t> relevant to</a:t>
            </a:r>
            <a:endParaRPr lang="en-AU" dirty="0"/>
          </a:p>
        </p:txBody>
      </p:sp>
      <p:sp>
        <p:nvSpPr>
          <p:cNvPr id="4" name="Slide Number Placeholder 3"/>
          <p:cNvSpPr>
            <a:spLocks noGrp="1"/>
          </p:cNvSpPr>
          <p:nvPr>
            <p:ph type="sldNum" sz="quarter" idx="10"/>
          </p:nvPr>
        </p:nvSpPr>
        <p:spPr/>
        <p:txBody>
          <a:bodyPr/>
          <a:lstStyle/>
          <a:p>
            <a:fld id="{0174A210-088A-CE48-9807-549F67CE8954}" type="slidenum">
              <a:rPr lang="en-AU" smtClean="0"/>
              <a:t>3</a:t>
            </a:fld>
            <a:endParaRPr lang="en-AU"/>
          </a:p>
        </p:txBody>
      </p:sp>
    </p:spTree>
    <p:extLst>
      <p:ext uri="{BB962C8B-B14F-4D97-AF65-F5344CB8AC3E}">
        <p14:creationId xmlns:p14="http://schemas.microsoft.com/office/powerpoint/2010/main" val="1858678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 next set</a:t>
            </a:r>
            <a:r>
              <a:rPr lang="en-AU" baseline="0" dirty="0" smtClean="0"/>
              <a:t> of slides are from CP1406 so should be revision for students who've done that</a:t>
            </a:r>
          </a:p>
        </p:txBody>
      </p:sp>
      <p:sp>
        <p:nvSpPr>
          <p:cNvPr id="4" name="Slide Number Placeholder 3"/>
          <p:cNvSpPr>
            <a:spLocks noGrp="1"/>
          </p:cNvSpPr>
          <p:nvPr>
            <p:ph type="sldNum" sz="quarter" idx="10"/>
          </p:nvPr>
        </p:nvSpPr>
        <p:spPr/>
        <p:txBody>
          <a:bodyPr/>
          <a:lstStyle/>
          <a:p>
            <a:fld id="{0174A210-088A-CE48-9807-549F67CE8954}" type="slidenum">
              <a:rPr lang="en-AU" smtClean="0"/>
              <a:t>24</a:t>
            </a:fld>
            <a:endParaRPr lang="en-AU"/>
          </a:p>
        </p:txBody>
      </p:sp>
    </p:spTree>
    <p:extLst>
      <p:ext uri="{BB962C8B-B14F-4D97-AF65-F5344CB8AC3E}">
        <p14:creationId xmlns:p14="http://schemas.microsoft.com/office/powerpoint/2010/main" val="511683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latin typeface="+mn-lt"/>
                <a:ea typeface="+mn-ea"/>
                <a:cs typeface="+mn-cs"/>
              </a:rPr>
              <a:t>It matters little that something is easy if it's not what you want. It's also no good if the system can hypothetically do what you want, but you can't make it happen because the user interface is too difficult.</a:t>
            </a:r>
            <a:endParaRPr lang="en-GB" dirty="0"/>
          </a:p>
        </p:txBody>
      </p:sp>
      <p:sp>
        <p:nvSpPr>
          <p:cNvPr id="4" name="Slide Number Placeholder 3"/>
          <p:cNvSpPr>
            <a:spLocks noGrp="1"/>
          </p:cNvSpPr>
          <p:nvPr>
            <p:ph type="sldNum" sz="quarter" idx="10"/>
          </p:nvPr>
        </p:nvSpPr>
        <p:spPr/>
        <p:txBody>
          <a:bodyPr/>
          <a:lstStyle/>
          <a:p>
            <a:fld id="{728DCCEE-510F-864F-9779-C1FD39804190}" type="slidenum">
              <a:rPr lang="en-US" smtClean="0"/>
              <a:t>26</a:t>
            </a:fld>
            <a:endParaRPr lang="en-US"/>
          </a:p>
        </p:txBody>
      </p:sp>
    </p:spTree>
    <p:extLst>
      <p:ext uri="{BB962C8B-B14F-4D97-AF65-F5344CB8AC3E}">
        <p14:creationId xmlns:p14="http://schemas.microsoft.com/office/powerpoint/2010/main" val="2008617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28DCCEE-510F-864F-9779-C1FD39804190}" type="slidenum">
              <a:rPr lang="en-US" smtClean="0"/>
              <a:t>27</a:t>
            </a:fld>
            <a:endParaRPr lang="en-US"/>
          </a:p>
        </p:txBody>
      </p:sp>
    </p:spTree>
    <p:extLst>
      <p:ext uri="{BB962C8B-B14F-4D97-AF65-F5344CB8AC3E}">
        <p14:creationId xmlns:p14="http://schemas.microsoft.com/office/powerpoint/2010/main" val="60416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Increase any one of V, C, or L</a:t>
            </a:r>
            <a:endParaRPr lang="en-AU" dirty="0"/>
          </a:p>
        </p:txBody>
      </p:sp>
      <p:sp>
        <p:nvSpPr>
          <p:cNvPr id="4" name="Slide Number Placeholder 3"/>
          <p:cNvSpPr>
            <a:spLocks noGrp="1"/>
          </p:cNvSpPr>
          <p:nvPr>
            <p:ph type="sldNum" sz="quarter" idx="10"/>
          </p:nvPr>
        </p:nvSpPr>
        <p:spPr/>
        <p:txBody>
          <a:bodyPr/>
          <a:lstStyle/>
          <a:p>
            <a:fld id="{728DCCEE-510F-864F-9779-C1FD39804190}" type="slidenum">
              <a:rPr lang="en-US" smtClean="0"/>
              <a:t>29</a:t>
            </a:fld>
            <a:endParaRPr lang="en-US"/>
          </a:p>
        </p:txBody>
      </p:sp>
    </p:spTree>
    <p:extLst>
      <p:ext uri="{BB962C8B-B14F-4D97-AF65-F5344CB8AC3E}">
        <p14:creationId xmlns:p14="http://schemas.microsoft.com/office/powerpoint/2010/main" val="572622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a:t>
            </a:r>
            <a:r>
              <a:rPr lang="en-AU" baseline="0" dirty="0" smtClean="0"/>
              <a:t> duct tape is to go over your mouth, so you don’t guide or talk to you users; the pad &amp; pen are for recording what they do during the tests.</a:t>
            </a:r>
            <a:endParaRPr lang="en-AU" dirty="0"/>
          </a:p>
        </p:txBody>
      </p:sp>
      <p:sp>
        <p:nvSpPr>
          <p:cNvPr id="4" name="Slide Number Placeholder 3"/>
          <p:cNvSpPr>
            <a:spLocks noGrp="1"/>
          </p:cNvSpPr>
          <p:nvPr>
            <p:ph type="sldNum" sz="quarter" idx="10"/>
          </p:nvPr>
        </p:nvSpPr>
        <p:spPr/>
        <p:txBody>
          <a:bodyPr/>
          <a:lstStyle/>
          <a:p>
            <a:fld id="{0174A210-088A-CE48-9807-549F67CE8954}" type="slidenum">
              <a:rPr lang="en-AU" smtClean="0"/>
              <a:t>31</a:t>
            </a:fld>
            <a:endParaRPr lang="en-AU"/>
          </a:p>
        </p:txBody>
      </p:sp>
    </p:spTree>
    <p:extLst>
      <p:ext uri="{BB962C8B-B14F-4D97-AF65-F5344CB8AC3E}">
        <p14:creationId xmlns:p14="http://schemas.microsoft.com/office/powerpoint/2010/main" val="208924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11188" y="1443038"/>
            <a:ext cx="7997825" cy="2211387"/>
          </a:xfrm>
        </p:spPr>
        <p:txBody>
          <a:bodyPr/>
          <a:lstStyle>
            <a:lvl1pPr>
              <a:defRPr b="1"/>
            </a:lvl1pPr>
          </a:lstStyle>
          <a:p>
            <a:r>
              <a:rPr lang="en-AU" smtClean="0"/>
              <a:t>Click to edit Master title style</a:t>
            </a:r>
            <a:endParaRPr lang="en-US" dirty="0"/>
          </a:p>
        </p:txBody>
      </p:sp>
      <p:sp>
        <p:nvSpPr>
          <p:cNvPr id="5123" name="Rectangle 3"/>
          <p:cNvSpPr>
            <a:spLocks noGrp="1" noChangeArrowheads="1"/>
          </p:cNvSpPr>
          <p:nvPr>
            <p:ph type="subTitle" idx="1"/>
          </p:nvPr>
        </p:nvSpPr>
        <p:spPr>
          <a:xfrm>
            <a:off x="611188" y="4414838"/>
            <a:ext cx="8080375" cy="1444625"/>
          </a:xfrm>
        </p:spPr>
        <p:txBody>
          <a:bodyPr/>
          <a:lstStyle>
            <a:lvl1pPr marL="0" indent="0" algn="ctr">
              <a:buFontTx/>
              <a:buNone/>
              <a:defRPr sz="3400" i="1"/>
            </a:lvl1pPr>
          </a:lstStyle>
          <a:p>
            <a:r>
              <a:rPr lang="en-AU" smtClean="0"/>
              <a:t>Click to edit Master subtitle style</a:t>
            </a:r>
            <a:endParaRPr lang="en-US"/>
          </a:p>
        </p:txBody>
      </p:sp>
      <p:sp>
        <p:nvSpPr>
          <p:cNvPr id="4" name="Rectangle 4"/>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solidFill>
                  <a:srgbClr val="222222"/>
                </a:solidFill>
                <a:latin typeface="Times New Roman" charset="0"/>
              </a:defRPr>
            </a:lvl1pPr>
          </a:lstStyle>
          <a:p>
            <a:pPr>
              <a:defRPr/>
            </a:pPr>
            <a:fld id="{D9D621C9-88BC-5A4B-85D6-016CC407A4D2}" type="datetime1">
              <a:rPr lang="en-US"/>
              <a:pPr>
                <a:defRPr/>
              </a:pPr>
              <a:t>6/17/16</a:t>
            </a:fld>
            <a:endParaRPr lang="en-AU"/>
          </a:p>
        </p:txBody>
      </p:sp>
      <p:sp>
        <p:nvSpPr>
          <p:cNvPr id="5" name="Rectangle 5"/>
          <p:cNvSpPr>
            <a:spLocks noGrp="1" noChangeArrowheads="1"/>
          </p:cNvSpPr>
          <p:nvPr>
            <p:ph type="ftr" sz="quarter" idx="11"/>
          </p:nvPr>
        </p:nvSpPr>
        <p:spPr>
          <a:xfrm>
            <a:off x="3124200" y="6245225"/>
            <a:ext cx="2895600" cy="476250"/>
          </a:xfrm>
        </p:spPr>
        <p:txBody>
          <a:bodyPr/>
          <a:lstStyle>
            <a:lvl1pPr algn="ctr">
              <a:defRPr>
                <a:solidFill>
                  <a:srgbClr val="222222"/>
                </a:solidFill>
                <a:latin typeface="Times New Roman" pitchFamily="-109" charset="0"/>
              </a:defRPr>
            </a:lvl1pPr>
          </a:lstStyle>
          <a:p>
            <a:pPr>
              <a:defRPr/>
            </a:pPr>
            <a:endParaRPr lang="en-AU"/>
          </a:p>
        </p:txBody>
      </p:sp>
      <p:sp>
        <p:nvSpPr>
          <p:cNvPr id="6" name="Rectangle 6"/>
          <p:cNvSpPr>
            <a:spLocks noGrp="1" noChangeArrowheads="1"/>
          </p:cNvSpPr>
          <p:nvPr>
            <p:ph type="sldNum" sz="quarter" idx="12"/>
          </p:nvPr>
        </p:nvSpPr>
        <p:spPr>
          <a:xfrm>
            <a:off x="6553200" y="6245225"/>
            <a:ext cx="2133600" cy="476250"/>
          </a:xfrm>
        </p:spPr>
        <p:txBody>
          <a:bodyPr/>
          <a:lstStyle>
            <a:lvl1pPr>
              <a:defRPr>
                <a:solidFill>
                  <a:srgbClr val="222222"/>
                </a:solidFill>
                <a:latin typeface="Times New Roman" charset="0"/>
              </a:defRPr>
            </a:lvl1pPr>
          </a:lstStyle>
          <a:p>
            <a:pPr>
              <a:defRPr/>
            </a:pPr>
            <a:fld id="{39CEA773-1F40-5F4C-8366-9F799E09839F}" type="slidenum">
              <a:rPr lang="en-AU"/>
              <a:pPr>
                <a:defRPr/>
              </a:pPr>
              <a:t>‹#›</a:t>
            </a:fld>
            <a:endParaRPr lang="en-AU"/>
          </a:p>
        </p:txBody>
      </p:sp>
    </p:spTree>
    <p:extLst>
      <p:ext uri="{BB962C8B-B14F-4D97-AF65-F5344CB8AC3E}">
        <p14:creationId xmlns:p14="http://schemas.microsoft.com/office/powerpoint/2010/main" val="3588401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AU"/>
          </a:p>
        </p:txBody>
      </p:sp>
      <p:sp>
        <p:nvSpPr>
          <p:cNvPr id="5" name="Rectangle 6"/>
          <p:cNvSpPr>
            <a:spLocks noGrp="1" noChangeArrowheads="1"/>
          </p:cNvSpPr>
          <p:nvPr>
            <p:ph type="sldNum" sz="quarter" idx="11"/>
          </p:nvPr>
        </p:nvSpPr>
        <p:spPr>
          <a:ln/>
        </p:spPr>
        <p:txBody>
          <a:bodyPr/>
          <a:lstStyle>
            <a:lvl1pPr>
              <a:defRPr/>
            </a:lvl1pPr>
          </a:lstStyle>
          <a:p>
            <a:pPr>
              <a:defRPr/>
            </a:pPr>
            <a:fld id="{7BA64489-A397-C04B-8AD6-90761A194849}" type="slidenum">
              <a:rPr lang="en-AU"/>
              <a:pPr>
                <a:defRPr/>
              </a:pPr>
              <a:t>‹#›</a:t>
            </a:fld>
            <a:endParaRPr lang="en-AU"/>
          </a:p>
        </p:txBody>
      </p:sp>
    </p:spTree>
    <p:extLst>
      <p:ext uri="{BB962C8B-B14F-4D97-AF65-F5344CB8AC3E}">
        <p14:creationId xmlns:p14="http://schemas.microsoft.com/office/powerpoint/2010/main" val="2575742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81000"/>
            <a:ext cx="2019300" cy="5867400"/>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533400" y="381000"/>
            <a:ext cx="5905500" cy="5867400"/>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AU"/>
          </a:p>
        </p:txBody>
      </p:sp>
      <p:sp>
        <p:nvSpPr>
          <p:cNvPr id="5" name="Rectangle 6"/>
          <p:cNvSpPr>
            <a:spLocks noGrp="1" noChangeArrowheads="1"/>
          </p:cNvSpPr>
          <p:nvPr>
            <p:ph type="sldNum" sz="quarter" idx="11"/>
          </p:nvPr>
        </p:nvSpPr>
        <p:spPr>
          <a:ln/>
        </p:spPr>
        <p:txBody>
          <a:bodyPr/>
          <a:lstStyle>
            <a:lvl1pPr>
              <a:defRPr/>
            </a:lvl1pPr>
          </a:lstStyle>
          <a:p>
            <a:pPr>
              <a:defRPr/>
            </a:pPr>
            <a:fld id="{A6C1DDA8-246F-C042-A1BB-37382AB8BB7D}" type="slidenum">
              <a:rPr lang="en-AU"/>
              <a:pPr>
                <a:defRPr/>
              </a:pPr>
              <a:t>‹#›</a:t>
            </a:fld>
            <a:endParaRPr lang="en-AU"/>
          </a:p>
        </p:txBody>
      </p:sp>
    </p:spTree>
    <p:extLst>
      <p:ext uri="{BB962C8B-B14F-4D97-AF65-F5344CB8AC3E}">
        <p14:creationId xmlns:p14="http://schemas.microsoft.com/office/powerpoint/2010/main" val="2713657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11188" y="1443038"/>
            <a:ext cx="7997825" cy="2211387"/>
          </a:xfrm>
        </p:spPr>
        <p:txBody>
          <a:bodyPr/>
          <a:lstStyle>
            <a:lvl1pPr>
              <a:defRPr b="1"/>
            </a:lvl1pPr>
          </a:lstStyle>
          <a:p>
            <a:r>
              <a:rPr lang="en-AU" smtClean="0"/>
              <a:t>Click to edit Master title style</a:t>
            </a:r>
            <a:endParaRPr lang="en-US" dirty="0"/>
          </a:p>
        </p:txBody>
      </p:sp>
      <p:sp>
        <p:nvSpPr>
          <p:cNvPr id="5123" name="Rectangle 3"/>
          <p:cNvSpPr>
            <a:spLocks noGrp="1" noChangeArrowheads="1"/>
          </p:cNvSpPr>
          <p:nvPr>
            <p:ph type="subTitle" idx="1"/>
          </p:nvPr>
        </p:nvSpPr>
        <p:spPr>
          <a:xfrm>
            <a:off x="611188" y="4414838"/>
            <a:ext cx="8080375" cy="1444625"/>
          </a:xfrm>
        </p:spPr>
        <p:txBody>
          <a:bodyPr/>
          <a:lstStyle>
            <a:lvl1pPr marL="0" indent="0" algn="ctr">
              <a:buFontTx/>
              <a:buNone/>
              <a:defRPr sz="3400" i="1"/>
            </a:lvl1pPr>
          </a:lstStyle>
          <a:p>
            <a:r>
              <a:rPr lang="en-AU" smtClean="0"/>
              <a:t>Click to edit Master subtitle style</a:t>
            </a:r>
            <a:endParaRPr lang="en-US"/>
          </a:p>
        </p:txBody>
      </p:sp>
      <p:sp>
        <p:nvSpPr>
          <p:cNvPr id="4" name="Rectangle 4"/>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solidFill>
                  <a:srgbClr val="222222"/>
                </a:solidFill>
                <a:latin typeface="Times New Roman" charset="0"/>
              </a:defRPr>
            </a:lvl1pPr>
          </a:lstStyle>
          <a:p>
            <a:pPr>
              <a:defRPr/>
            </a:pPr>
            <a:fld id="{3DAFDCA4-F26F-F847-9475-62A05E75C3B0}" type="datetime1">
              <a:rPr lang="en-US"/>
              <a:pPr>
                <a:defRPr/>
              </a:pPr>
              <a:t>6/17/16</a:t>
            </a:fld>
            <a:endParaRPr lang="en-AU"/>
          </a:p>
        </p:txBody>
      </p:sp>
      <p:sp>
        <p:nvSpPr>
          <p:cNvPr id="5" name="Rectangle 5"/>
          <p:cNvSpPr>
            <a:spLocks noGrp="1" noChangeArrowheads="1"/>
          </p:cNvSpPr>
          <p:nvPr>
            <p:ph type="ftr" sz="quarter" idx="11"/>
          </p:nvPr>
        </p:nvSpPr>
        <p:spPr>
          <a:xfrm>
            <a:off x="3124200" y="6245225"/>
            <a:ext cx="2895600" cy="476250"/>
          </a:xfrm>
        </p:spPr>
        <p:txBody>
          <a:bodyPr/>
          <a:lstStyle>
            <a:lvl1pPr algn="ctr">
              <a:defRPr>
                <a:solidFill>
                  <a:srgbClr val="222222"/>
                </a:solidFill>
                <a:latin typeface="Times New Roman" pitchFamily="-109" charset="0"/>
              </a:defRPr>
            </a:lvl1pPr>
          </a:lstStyle>
          <a:p>
            <a:pPr>
              <a:defRPr/>
            </a:pPr>
            <a:endParaRPr lang="en-AU"/>
          </a:p>
        </p:txBody>
      </p:sp>
      <p:sp>
        <p:nvSpPr>
          <p:cNvPr id="6" name="Rectangle 6"/>
          <p:cNvSpPr>
            <a:spLocks noGrp="1" noChangeArrowheads="1"/>
          </p:cNvSpPr>
          <p:nvPr>
            <p:ph type="sldNum" sz="quarter" idx="12"/>
          </p:nvPr>
        </p:nvSpPr>
        <p:spPr>
          <a:xfrm>
            <a:off x="6553200" y="6245225"/>
            <a:ext cx="2133600" cy="476250"/>
          </a:xfrm>
        </p:spPr>
        <p:txBody>
          <a:bodyPr/>
          <a:lstStyle>
            <a:lvl1pPr>
              <a:defRPr>
                <a:solidFill>
                  <a:srgbClr val="222222"/>
                </a:solidFill>
                <a:latin typeface="Times New Roman" charset="0"/>
              </a:defRPr>
            </a:lvl1pPr>
          </a:lstStyle>
          <a:p>
            <a:pPr>
              <a:defRPr/>
            </a:pPr>
            <a:fld id="{87BBFB0C-CC2C-6F44-B178-5C373FA53F22}" type="slidenum">
              <a:rPr lang="en-AU"/>
              <a:pPr>
                <a:defRPr/>
              </a:pPr>
              <a:t>‹#›</a:t>
            </a:fld>
            <a:endParaRPr lang="en-AU"/>
          </a:p>
        </p:txBody>
      </p:sp>
    </p:spTree>
    <p:extLst>
      <p:ext uri="{BB962C8B-B14F-4D97-AF65-F5344CB8AC3E}">
        <p14:creationId xmlns:p14="http://schemas.microsoft.com/office/powerpoint/2010/main" val="30057420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AU"/>
          </a:p>
        </p:txBody>
      </p:sp>
      <p:sp>
        <p:nvSpPr>
          <p:cNvPr id="5" name="Rectangle 6"/>
          <p:cNvSpPr>
            <a:spLocks noGrp="1" noChangeArrowheads="1"/>
          </p:cNvSpPr>
          <p:nvPr>
            <p:ph type="sldNum" sz="quarter" idx="11"/>
          </p:nvPr>
        </p:nvSpPr>
        <p:spPr>
          <a:ln/>
        </p:spPr>
        <p:txBody>
          <a:bodyPr/>
          <a:lstStyle>
            <a:lvl1pPr>
              <a:defRPr/>
            </a:lvl1pPr>
          </a:lstStyle>
          <a:p>
            <a:pPr>
              <a:defRPr/>
            </a:pPr>
            <a:fld id="{3564380F-A564-C44D-B1EC-FE4BD12B8A5F}" type="slidenum">
              <a:rPr lang="en-AU"/>
              <a:pPr>
                <a:defRPr/>
              </a:pPr>
              <a:t>‹#›</a:t>
            </a:fld>
            <a:endParaRPr lang="en-AU"/>
          </a:p>
        </p:txBody>
      </p:sp>
    </p:spTree>
    <p:extLst>
      <p:ext uri="{BB962C8B-B14F-4D97-AF65-F5344CB8AC3E}">
        <p14:creationId xmlns:p14="http://schemas.microsoft.com/office/powerpoint/2010/main" val="2462402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AU"/>
          </a:p>
        </p:txBody>
      </p:sp>
      <p:sp>
        <p:nvSpPr>
          <p:cNvPr id="5" name="Rectangle 6"/>
          <p:cNvSpPr>
            <a:spLocks noGrp="1" noChangeArrowheads="1"/>
          </p:cNvSpPr>
          <p:nvPr>
            <p:ph type="sldNum" sz="quarter" idx="11"/>
          </p:nvPr>
        </p:nvSpPr>
        <p:spPr>
          <a:ln/>
        </p:spPr>
        <p:txBody>
          <a:bodyPr/>
          <a:lstStyle>
            <a:lvl1pPr>
              <a:defRPr/>
            </a:lvl1pPr>
          </a:lstStyle>
          <a:p>
            <a:pPr>
              <a:defRPr/>
            </a:pPr>
            <a:fld id="{B1B5E048-2B79-F242-BAF3-D94C807E754D}" type="slidenum">
              <a:rPr lang="en-AU"/>
              <a:pPr>
                <a:defRPr/>
              </a:pPr>
              <a:t>‹#›</a:t>
            </a:fld>
            <a:endParaRPr lang="en-AU"/>
          </a:p>
        </p:txBody>
      </p:sp>
    </p:spTree>
    <p:extLst>
      <p:ext uri="{BB962C8B-B14F-4D97-AF65-F5344CB8AC3E}">
        <p14:creationId xmlns:p14="http://schemas.microsoft.com/office/powerpoint/2010/main" val="1734950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5334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AU"/>
          </a:p>
        </p:txBody>
      </p:sp>
      <p:sp>
        <p:nvSpPr>
          <p:cNvPr id="6" name="Rectangle 6"/>
          <p:cNvSpPr>
            <a:spLocks noGrp="1" noChangeArrowheads="1"/>
          </p:cNvSpPr>
          <p:nvPr>
            <p:ph type="sldNum" sz="quarter" idx="11"/>
          </p:nvPr>
        </p:nvSpPr>
        <p:spPr>
          <a:ln/>
        </p:spPr>
        <p:txBody>
          <a:bodyPr/>
          <a:lstStyle>
            <a:lvl1pPr>
              <a:defRPr/>
            </a:lvl1pPr>
          </a:lstStyle>
          <a:p>
            <a:pPr>
              <a:defRPr/>
            </a:pPr>
            <a:fld id="{01BC8DC0-6E3C-B242-8597-BA601CE439A0}" type="slidenum">
              <a:rPr lang="en-AU"/>
              <a:pPr>
                <a:defRPr/>
              </a:pPr>
              <a:t>‹#›</a:t>
            </a:fld>
            <a:endParaRPr lang="en-AU"/>
          </a:p>
        </p:txBody>
      </p:sp>
    </p:spTree>
    <p:extLst>
      <p:ext uri="{BB962C8B-B14F-4D97-AF65-F5344CB8AC3E}">
        <p14:creationId xmlns:p14="http://schemas.microsoft.com/office/powerpoint/2010/main" val="2071888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AU"/>
          </a:p>
        </p:txBody>
      </p:sp>
      <p:sp>
        <p:nvSpPr>
          <p:cNvPr id="8" name="Rectangle 6"/>
          <p:cNvSpPr>
            <a:spLocks noGrp="1" noChangeArrowheads="1"/>
          </p:cNvSpPr>
          <p:nvPr>
            <p:ph type="sldNum" sz="quarter" idx="11"/>
          </p:nvPr>
        </p:nvSpPr>
        <p:spPr>
          <a:ln/>
        </p:spPr>
        <p:txBody>
          <a:bodyPr/>
          <a:lstStyle>
            <a:lvl1pPr>
              <a:defRPr/>
            </a:lvl1pPr>
          </a:lstStyle>
          <a:p>
            <a:pPr>
              <a:defRPr/>
            </a:pPr>
            <a:fld id="{E09CE66F-6763-2248-85AF-9C9A71ED6D93}" type="slidenum">
              <a:rPr lang="en-AU"/>
              <a:pPr>
                <a:defRPr/>
              </a:pPr>
              <a:t>‹#›</a:t>
            </a:fld>
            <a:endParaRPr lang="en-AU"/>
          </a:p>
        </p:txBody>
      </p:sp>
    </p:spTree>
    <p:extLst>
      <p:ext uri="{BB962C8B-B14F-4D97-AF65-F5344CB8AC3E}">
        <p14:creationId xmlns:p14="http://schemas.microsoft.com/office/powerpoint/2010/main" val="41507408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AU"/>
          </a:p>
        </p:txBody>
      </p:sp>
      <p:sp>
        <p:nvSpPr>
          <p:cNvPr id="4" name="Rectangle 6"/>
          <p:cNvSpPr>
            <a:spLocks noGrp="1" noChangeArrowheads="1"/>
          </p:cNvSpPr>
          <p:nvPr>
            <p:ph type="sldNum" sz="quarter" idx="11"/>
          </p:nvPr>
        </p:nvSpPr>
        <p:spPr>
          <a:ln/>
        </p:spPr>
        <p:txBody>
          <a:bodyPr/>
          <a:lstStyle>
            <a:lvl1pPr>
              <a:defRPr/>
            </a:lvl1pPr>
          </a:lstStyle>
          <a:p>
            <a:pPr>
              <a:defRPr/>
            </a:pPr>
            <a:fld id="{EAC8381C-7588-CA4A-B58A-625B379854B2}" type="slidenum">
              <a:rPr lang="en-AU"/>
              <a:pPr>
                <a:defRPr/>
              </a:pPr>
              <a:t>‹#›</a:t>
            </a:fld>
            <a:endParaRPr lang="en-AU"/>
          </a:p>
        </p:txBody>
      </p:sp>
    </p:spTree>
    <p:extLst>
      <p:ext uri="{BB962C8B-B14F-4D97-AF65-F5344CB8AC3E}">
        <p14:creationId xmlns:p14="http://schemas.microsoft.com/office/powerpoint/2010/main" val="3766844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AU"/>
          </a:p>
        </p:txBody>
      </p:sp>
      <p:sp>
        <p:nvSpPr>
          <p:cNvPr id="3" name="Rectangle 6"/>
          <p:cNvSpPr>
            <a:spLocks noGrp="1" noChangeArrowheads="1"/>
          </p:cNvSpPr>
          <p:nvPr>
            <p:ph type="sldNum" sz="quarter" idx="11"/>
          </p:nvPr>
        </p:nvSpPr>
        <p:spPr>
          <a:ln/>
        </p:spPr>
        <p:txBody>
          <a:bodyPr/>
          <a:lstStyle>
            <a:lvl1pPr>
              <a:defRPr/>
            </a:lvl1pPr>
          </a:lstStyle>
          <a:p>
            <a:pPr>
              <a:defRPr/>
            </a:pPr>
            <a:fld id="{B38CA70C-CDED-1948-9F75-D627CEE48AFA}" type="slidenum">
              <a:rPr lang="en-AU"/>
              <a:pPr>
                <a:defRPr/>
              </a:pPr>
              <a:t>‹#›</a:t>
            </a:fld>
            <a:endParaRPr lang="en-AU"/>
          </a:p>
        </p:txBody>
      </p:sp>
    </p:spTree>
    <p:extLst>
      <p:ext uri="{BB962C8B-B14F-4D97-AF65-F5344CB8AC3E}">
        <p14:creationId xmlns:p14="http://schemas.microsoft.com/office/powerpoint/2010/main" val="24433550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AU"/>
          </a:p>
        </p:txBody>
      </p:sp>
      <p:sp>
        <p:nvSpPr>
          <p:cNvPr id="6" name="Rectangle 6"/>
          <p:cNvSpPr>
            <a:spLocks noGrp="1" noChangeArrowheads="1"/>
          </p:cNvSpPr>
          <p:nvPr>
            <p:ph type="sldNum" sz="quarter" idx="11"/>
          </p:nvPr>
        </p:nvSpPr>
        <p:spPr>
          <a:ln/>
        </p:spPr>
        <p:txBody>
          <a:bodyPr/>
          <a:lstStyle>
            <a:lvl1pPr>
              <a:defRPr/>
            </a:lvl1pPr>
          </a:lstStyle>
          <a:p>
            <a:pPr>
              <a:defRPr/>
            </a:pPr>
            <a:fld id="{9DF4EE2E-88B7-CC41-9E79-67EF431245D1}" type="slidenum">
              <a:rPr lang="en-AU"/>
              <a:pPr>
                <a:defRPr/>
              </a:pPr>
              <a:t>‹#›</a:t>
            </a:fld>
            <a:endParaRPr lang="en-AU"/>
          </a:p>
        </p:txBody>
      </p:sp>
    </p:spTree>
    <p:extLst>
      <p:ext uri="{BB962C8B-B14F-4D97-AF65-F5344CB8AC3E}">
        <p14:creationId xmlns:p14="http://schemas.microsoft.com/office/powerpoint/2010/main" val="1663004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AU"/>
          </a:p>
        </p:txBody>
      </p:sp>
      <p:sp>
        <p:nvSpPr>
          <p:cNvPr id="5" name="Rectangle 6"/>
          <p:cNvSpPr>
            <a:spLocks noGrp="1" noChangeArrowheads="1"/>
          </p:cNvSpPr>
          <p:nvPr>
            <p:ph type="sldNum" sz="quarter" idx="11"/>
          </p:nvPr>
        </p:nvSpPr>
        <p:spPr>
          <a:ln/>
        </p:spPr>
        <p:txBody>
          <a:bodyPr/>
          <a:lstStyle>
            <a:lvl1pPr>
              <a:defRPr/>
            </a:lvl1pPr>
          </a:lstStyle>
          <a:p>
            <a:pPr>
              <a:defRPr/>
            </a:pPr>
            <a:fld id="{AB0AA03D-1F70-DD47-8F4D-33BAC10A181F}" type="slidenum">
              <a:rPr lang="en-AU"/>
              <a:pPr>
                <a:defRPr/>
              </a:pPr>
              <a:t>‹#›</a:t>
            </a:fld>
            <a:endParaRPr lang="en-AU"/>
          </a:p>
        </p:txBody>
      </p:sp>
    </p:spTree>
    <p:extLst>
      <p:ext uri="{BB962C8B-B14F-4D97-AF65-F5344CB8AC3E}">
        <p14:creationId xmlns:p14="http://schemas.microsoft.com/office/powerpoint/2010/main" val="7786939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AU"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AU"/>
          </a:p>
        </p:txBody>
      </p:sp>
      <p:sp>
        <p:nvSpPr>
          <p:cNvPr id="6" name="Rectangle 6"/>
          <p:cNvSpPr>
            <a:spLocks noGrp="1" noChangeArrowheads="1"/>
          </p:cNvSpPr>
          <p:nvPr>
            <p:ph type="sldNum" sz="quarter" idx="11"/>
          </p:nvPr>
        </p:nvSpPr>
        <p:spPr>
          <a:ln/>
        </p:spPr>
        <p:txBody>
          <a:bodyPr/>
          <a:lstStyle>
            <a:lvl1pPr>
              <a:defRPr/>
            </a:lvl1pPr>
          </a:lstStyle>
          <a:p>
            <a:pPr>
              <a:defRPr/>
            </a:pPr>
            <a:fld id="{DA643878-9A7A-6548-BFCA-56BC776D564A}" type="slidenum">
              <a:rPr lang="en-AU"/>
              <a:pPr>
                <a:defRPr/>
              </a:pPr>
              <a:t>‹#›</a:t>
            </a:fld>
            <a:endParaRPr lang="en-AU"/>
          </a:p>
        </p:txBody>
      </p:sp>
    </p:spTree>
    <p:extLst>
      <p:ext uri="{BB962C8B-B14F-4D97-AF65-F5344CB8AC3E}">
        <p14:creationId xmlns:p14="http://schemas.microsoft.com/office/powerpoint/2010/main" val="36989836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AU"/>
          </a:p>
        </p:txBody>
      </p:sp>
      <p:sp>
        <p:nvSpPr>
          <p:cNvPr id="5" name="Rectangle 6"/>
          <p:cNvSpPr>
            <a:spLocks noGrp="1" noChangeArrowheads="1"/>
          </p:cNvSpPr>
          <p:nvPr>
            <p:ph type="sldNum" sz="quarter" idx="11"/>
          </p:nvPr>
        </p:nvSpPr>
        <p:spPr>
          <a:ln/>
        </p:spPr>
        <p:txBody>
          <a:bodyPr/>
          <a:lstStyle>
            <a:lvl1pPr>
              <a:defRPr/>
            </a:lvl1pPr>
          </a:lstStyle>
          <a:p>
            <a:pPr>
              <a:defRPr/>
            </a:pPr>
            <a:fld id="{996CF04D-ABF7-0441-8412-57EB18AF3B84}" type="slidenum">
              <a:rPr lang="en-AU"/>
              <a:pPr>
                <a:defRPr/>
              </a:pPr>
              <a:t>‹#›</a:t>
            </a:fld>
            <a:endParaRPr lang="en-AU"/>
          </a:p>
        </p:txBody>
      </p:sp>
    </p:spTree>
    <p:extLst>
      <p:ext uri="{BB962C8B-B14F-4D97-AF65-F5344CB8AC3E}">
        <p14:creationId xmlns:p14="http://schemas.microsoft.com/office/powerpoint/2010/main" val="1369400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81000"/>
            <a:ext cx="2019300" cy="5867400"/>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533400" y="381000"/>
            <a:ext cx="5905500" cy="5867400"/>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AU"/>
          </a:p>
        </p:txBody>
      </p:sp>
      <p:sp>
        <p:nvSpPr>
          <p:cNvPr id="5" name="Rectangle 6"/>
          <p:cNvSpPr>
            <a:spLocks noGrp="1" noChangeArrowheads="1"/>
          </p:cNvSpPr>
          <p:nvPr>
            <p:ph type="sldNum" sz="quarter" idx="11"/>
          </p:nvPr>
        </p:nvSpPr>
        <p:spPr>
          <a:ln/>
        </p:spPr>
        <p:txBody>
          <a:bodyPr/>
          <a:lstStyle>
            <a:lvl1pPr>
              <a:defRPr/>
            </a:lvl1pPr>
          </a:lstStyle>
          <a:p>
            <a:pPr>
              <a:defRPr/>
            </a:pPr>
            <a:fld id="{20C2BB8A-414A-B042-A2E6-78A1A3ECA577}" type="slidenum">
              <a:rPr lang="en-AU"/>
              <a:pPr>
                <a:defRPr/>
              </a:pPr>
              <a:t>‹#›</a:t>
            </a:fld>
            <a:endParaRPr lang="en-AU"/>
          </a:p>
        </p:txBody>
      </p:sp>
    </p:spTree>
    <p:extLst>
      <p:ext uri="{BB962C8B-B14F-4D97-AF65-F5344CB8AC3E}">
        <p14:creationId xmlns:p14="http://schemas.microsoft.com/office/powerpoint/2010/main" val="32029522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11188" y="1443038"/>
            <a:ext cx="7997825" cy="2211387"/>
          </a:xfrm>
        </p:spPr>
        <p:txBody>
          <a:bodyPr/>
          <a:lstStyle>
            <a:lvl1pPr>
              <a:defRPr b="1"/>
            </a:lvl1pPr>
          </a:lstStyle>
          <a:p>
            <a:r>
              <a:rPr lang="en-AU" smtClean="0"/>
              <a:t>Click to edit Master title style</a:t>
            </a:r>
            <a:endParaRPr lang="en-US" dirty="0"/>
          </a:p>
        </p:txBody>
      </p:sp>
      <p:sp>
        <p:nvSpPr>
          <p:cNvPr id="5123" name="Rectangle 3"/>
          <p:cNvSpPr>
            <a:spLocks noGrp="1" noChangeArrowheads="1"/>
          </p:cNvSpPr>
          <p:nvPr>
            <p:ph type="subTitle" idx="1"/>
          </p:nvPr>
        </p:nvSpPr>
        <p:spPr>
          <a:xfrm>
            <a:off x="611188" y="4414838"/>
            <a:ext cx="8080375" cy="1444625"/>
          </a:xfrm>
        </p:spPr>
        <p:txBody>
          <a:bodyPr/>
          <a:lstStyle>
            <a:lvl1pPr marL="0" indent="0" algn="ctr">
              <a:buFontTx/>
              <a:buNone/>
              <a:defRPr sz="3400" i="1"/>
            </a:lvl1pPr>
          </a:lstStyle>
          <a:p>
            <a:r>
              <a:rPr lang="en-AU" smtClean="0"/>
              <a:t>Click to edit Master subtitle style</a:t>
            </a:r>
            <a:endParaRPr lang="en-US"/>
          </a:p>
        </p:txBody>
      </p:sp>
      <p:sp>
        <p:nvSpPr>
          <p:cNvPr id="4" name="Rectangle 4"/>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solidFill>
                  <a:srgbClr val="222222"/>
                </a:solidFill>
                <a:latin typeface="Times New Roman" pitchFamily="-109" charset="0"/>
              </a:defRPr>
            </a:lvl1pPr>
          </a:lstStyle>
          <a:p>
            <a:pPr>
              <a:defRPr/>
            </a:pPr>
            <a:fld id="{17F4C143-8686-8544-B968-F89755F898B6}" type="datetime1">
              <a:rPr lang="en-US"/>
              <a:pPr>
                <a:defRPr/>
              </a:pPr>
              <a:t>6/17/16</a:t>
            </a:fld>
            <a:endParaRPr lang="en-AU"/>
          </a:p>
        </p:txBody>
      </p:sp>
      <p:sp>
        <p:nvSpPr>
          <p:cNvPr id="5" name="Rectangle 5"/>
          <p:cNvSpPr>
            <a:spLocks noGrp="1" noChangeArrowheads="1"/>
          </p:cNvSpPr>
          <p:nvPr>
            <p:ph type="ftr" sz="quarter" idx="11"/>
          </p:nvPr>
        </p:nvSpPr>
        <p:spPr>
          <a:xfrm>
            <a:off x="3124200" y="6245225"/>
            <a:ext cx="2895600" cy="476250"/>
          </a:xfrm>
        </p:spPr>
        <p:txBody>
          <a:bodyPr/>
          <a:lstStyle>
            <a:lvl1pPr algn="ctr">
              <a:defRPr>
                <a:solidFill>
                  <a:srgbClr val="222222"/>
                </a:solidFill>
                <a:latin typeface="Times New Roman" pitchFamily="-109" charset="0"/>
              </a:defRPr>
            </a:lvl1pPr>
          </a:lstStyle>
          <a:p>
            <a:pPr>
              <a:defRPr/>
            </a:pPr>
            <a:endParaRPr lang="en-AU"/>
          </a:p>
        </p:txBody>
      </p:sp>
      <p:sp>
        <p:nvSpPr>
          <p:cNvPr id="6" name="Rectangle 6"/>
          <p:cNvSpPr>
            <a:spLocks noGrp="1" noChangeArrowheads="1"/>
          </p:cNvSpPr>
          <p:nvPr>
            <p:ph type="sldNum" sz="quarter" idx="12"/>
          </p:nvPr>
        </p:nvSpPr>
        <p:spPr>
          <a:xfrm>
            <a:off x="6553200" y="6245225"/>
            <a:ext cx="2133600" cy="476250"/>
          </a:xfrm>
        </p:spPr>
        <p:txBody>
          <a:bodyPr/>
          <a:lstStyle>
            <a:lvl1pPr>
              <a:defRPr>
                <a:solidFill>
                  <a:srgbClr val="222222"/>
                </a:solidFill>
                <a:latin typeface="Times New Roman" pitchFamily="-109" charset="0"/>
              </a:defRPr>
            </a:lvl1pPr>
          </a:lstStyle>
          <a:p>
            <a:pPr>
              <a:defRPr/>
            </a:pPr>
            <a:fld id="{47D06276-5BE9-A445-AA0F-1CE1389E7320}" type="slidenum">
              <a:rPr lang="en-AU"/>
              <a:pPr>
                <a:defRPr/>
              </a:pPr>
              <a:t>‹#›</a:t>
            </a:fld>
            <a:endParaRPr lang="en-AU"/>
          </a:p>
        </p:txBody>
      </p:sp>
    </p:spTree>
    <p:extLst>
      <p:ext uri="{BB962C8B-B14F-4D97-AF65-F5344CB8AC3E}">
        <p14:creationId xmlns:p14="http://schemas.microsoft.com/office/powerpoint/2010/main" val="27369510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AU"/>
          </a:p>
        </p:txBody>
      </p:sp>
      <p:sp>
        <p:nvSpPr>
          <p:cNvPr id="5" name="Rectangle 6"/>
          <p:cNvSpPr>
            <a:spLocks noGrp="1" noChangeArrowheads="1"/>
          </p:cNvSpPr>
          <p:nvPr>
            <p:ph type="sldNum" sz="quarter" idx="11"/>
          </p:nvPr>
        </p:nvSpPr>
        <p:spPr>
          <a:ln/>
        </p:spPr>
        <p:txBody>
          <a:bodyPr/>
          <a:lstStyle>
            <a:lvl1pPr>
              <a:defRPr/>
            </a:lvl1pPr>
          </a:lstStyle>
          <a:p>
            <a:pPr>
              <a:defRPr/>
            </a:pPr>
            <a:fld id="{01DB68F5-8635-7841-9C92-A0B0CFF9CCF1}" type="slidenum">
              <a:rPr lang="en-AU"/>
              <a:pPr>
                <a:defRPr/>
              </a:pPr>
              <a:t>‹#›</a:t>
            </a:fld>
            <a:endParaRPr lang="en-AU"/>
          </a:p>
        </p:txBody>
      </p:sp>
    </p:spTree>
    <p:extLst>
      <p:ext uri="{BB962C8B-B14F-4D97-AF65-F5344CB8AC3E}">
        <p14:creationId xmlns:p14="http://schemas.microsoft.com/office/powerpoint/2010/main" val="19865455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AU"/>
          </a:p>
        </p:txBody>
      </p:sp>
      <p:sp>
        <p:nvSpPr>
          <p:cNvPr id="5" name="Rectangle 6"/>
          <p:cNvSpPr>
            <a:spLocks noGrp="1" noChangeArrowheads="1"/>
          </p:cNvSpPr>
          <p:nvPr>
            <p:ph type="sldNum" sz="quarter" idx="11"/>
          </p:nvPr>
        </p:nvSpPr>
        <p:spPr>
          <a:ln/>
        </p:spPr>
        <p:txBody>
          <a:bodyPr/>
          <a:lstStyle>
            <a:lvl1pPr>
              <a:defRPr/>
            </a:lvl1pPr>
          </a:lstStyle>
          <a:p>
            <a:pPr>
              <a:defRPr/>
            </a:pPr>
            <a:fld id="{EDCB4DE2-7A06-1249-B78A-4A22BBBBA60B}" type="slidenum">
              <a:rPr lang="en-AU"/>
              <a:pPr>
                <a:defRPr/>
              </a:pPr>
              <a:t>‹#›</a:t>
            </a:fld>
            <a:endParaRPr lang="en-AU"/>
          </a:p>
        </p:txBody>
      </p:sp>
    </p:spTree>
    <p:extLst>
      <p:ext uri="{BB962C8B-B14F-4D97-AF65-F5344CB8AC3E}">
        <p14:creationId xmlns:p14="http://schemas.microsoft.com/office/powerpoint/2010/main" val="39901010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5334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AU"/>
          </a:p>
        </p:txBody>
      </p:sp>
      <p:sp>
        <p:nvSpPr>
          <p:cNvPr id="6" name="Rectangle 6"/>
          <p:cNvSpPr>
            <a:spLocks noGrp="1" noChangeArrowheads="1"/>
          </p:cNvSpPr>
          <p:nvPr>
            <p:ph type="sldNum" sz="quarter" idx="11"/>
          </p:nvPr>
        </p:nvSpPr>
        <p:spPr>
          <a:ln/>
        </p:spPr>
        <p:txBody>
          <a:bodyPr/>
          <a:lstStyle>
            <a:lvl1pPr>
              <a:defRPr/>
            </a:lvl1pPr>
          </a:lstStyle>
          <a:p>
            <a:pPr>
              <a:defRPr/>
            </a:pPr>
            <a:fld id="{75D22849-E06C-D546-B636-AEB5B10BBB3E}" type="slidenum">
              <a:rPr lang="en-AU"/>
              <a:pPr>
                <a:defRPr/>
              </a:pPr>
              <a:t>‹#›</a:t>
            </a:fld>
            <a:endParaRPr lang="en-AU"/>
          </a:p>
        </p:txBody>
      </p:sp>
    </p:spTree>
    <p:extLst>
      <p:ext uri="{BB962C8B-B14F-4D97-AF65-F5344CB8AC3E}">
        <p14:creationId xmlns:p14="http://schemas.microsoft.com/office/powerpoint/2010/main" val="4045001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AU"/>
          </a:p>
        </p:txBody>
      </p:sp>
      <p:sp>
        <p:nvSpPr>
          <p:cNvPr id="8" name="Rectangle 6"/>
          <p:cNvSpPr>
            <a:spLocks noGrp="1" noChangeArrowheads="1"/>
          </p:cNvSpPr>
          <p:nvPr>
            <p:ph type="sldNum" sz="quarter" idx="11"/>
          </p:nvPr>
        </p:nvSpPr>
        <p:spPr>
          <a:ln/>
        </p:spPr>
        <p:txBody>
          <a:bodyPr/>
          <a:lstStyle>
            <a:lvl1pPr>
              <a:defRPr/>
            </a:lvl1pPr>
          </a:lstStyle>
          <a:p>
            <a:pPr>
              <a:defRPr/>
            </a:pPr>
            <a:fld id="{5D636E41-ABDF-2449-AA5B-1EA61E053A30}" type="slidenum">
              <a:rPr lang="en-AU"/>
              <a:pPr>
                <a:defRPr/>
              </a:pPr>
              <a:t>‹#›</a:t>
            </a:fld>
            <a:endParaRPr lang="en-AU"/>
          </a:p>
        </p:txBody>
      </p:sp>
    </p:spTree>
    <p:extLst>
      <p:ext uri="{BB962C8B-B14F-4D97-AF65-F5344CB8AC3E}">
        <p14:creationId xmlns:p14="http://schemas.microsoft.com/office/powerpoint/2010/main" val="8726021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AU"/>
          </a:p>
        </p:txBody>
      </p:sp>
      <p:sp>
        <p:nvSpPr>
          <p:cNvPr id="4" name="Rectangle 6"/>
          <p:cNvSpPr>
            <a:spLocks noGrp="1" noChangeArrowheads="1"/>
          </p:cNvSpPr>
          <p:nvPr>
            <p:ph type="sldNum" sz="quarter" idx="11"/>
          </p:nvPr>
        </p:nvSpPr>
        <p:spPr>
          <a:ln/>
        </p:spPr>
        <p:txBody>
          <a:bodyPr/>
          <a:lstStyle>
            <a:lvl1pPr>
              <a:defRPr/>
            </a:lvl1pPr>
          </a:lstStyle>
          <a:p>
            <a:pPr>
              <a:defRPr/>
            </a:pPr>
            <a:fld id="{C7D28E81-29AF-3C46-9765-F23F5A1741F7}" type="slidenum">
              <a:rPr lang="en-AU"/>
              <a:pPr>
                <a:defRPr/>
              </a:pPr>
              <a:t>‹#›</a:t>
            </a:fld>
            <a:endParaRPr lang="en-AU"/>
          </a:p>
        </p:txBody>
      </p:sp>
    </p:spTree>
    <p:extLst>
      <p:ext uri="{BB962C8B-B14F-4D97-AF65-F5344CB8AC3E}">
        <p14:creationId xmlns:p14="http://schemas.microsoft.com/office/powerpoint/2010/main" val="14104073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AU"/>
          </a:p>
        </p:txBody>
      </p:sp>
      <p:sp>
        <p:nvSpPr>
          <p:cNvPr id="3" name="Rectangle 6"/>
          <p:cNvSpPr>
            <a:spLocks noGrp="1" noChangeArrowheads="1"/>
          </p:cNvSpPr>
          <p:nvPr>
            <p:ph type="sldNum" sz="quarter" idx="11"/>
          </p:nvPr>
        </p:nvSpPr>
        <p:spPr>
          <a:ln/>
        </p:spPr>
        <p:txBody>
          <a:bodyPr/>
          <a:lstStyle>
            <a:lvl1pPr>
              <a:defRPr/>
            </a:lvl1pPr>
          </a:lstStyle>
          <a:p>
            <a:pPr>
              <a:defRPr/>
            </a:pPr>
            <a:fld id="{CB4868B3-10D8-9245-B64B-665F4DED612D}" type="slidenum">
              <a:rPr lang="en-AU"/>
              <a:pPr>
                <a:defRPr/>
              </a:pPr>
              <a:t>‹#›</a:t>
            </a:fld>
            <a:endParaRPr lang="en-AU"/>
          </a:p>
        </p:txBody>
      </p:sp>
    </p:spTree>
    <p:extLst>
      <p:ext uri="{BB962C8B-B14F-4D97-AF65-F5344CB8AC3E}">
        <p14:creationId xmlns:p14="http://schemas.microsoft.com/office/powerpoint/2010/main" val="1279727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AU"/>
          </a:p>
        </p:txBody>
      </p:sp>
      <p:sp>
        <p:nvSpPr>
          <p:cNvPr id="5" name="Rectangle 6"/>
          <p:cNvSpPr>
            <a:spLocks noGrp="1" noChangeArrowheads="1"/>
          </p:cNvSpPr>
          <p:nvPr>
            <p:ph type="sldNum" sz="quarter" idx="11"/>
          </p:nvPr>
        </p:nvSpPr>
        <p:spPr>
          <a:ln/>
        </p:spPr>
        <p:txBody>
          <a:bodyPr/>
          <a:lstStyle>
            <a:lvl1pPr>
              <a:defRPr/>
            </a:lvl1pPr>
          </a:lstStyle>
          <a:p>
            <a:pPr>
              <a:defRPr/>
            </a:pPr>
            <a:fld id="{7FAD438B-E89E-AE46-97E5-33FC43B49AF2}" type="slidenum">
              <a:rPr lang="en-AU"/>
              <a:pPr>
                <a:defRPr/>
              </a:pPr>
              <a:t>‹#›</a:t>
            </a:fld>
            <a:endParaRPr lang="en-AU"/>
          </a:p>
        </p:txBody>
      </p:sp>
    </p:spTree>
    <p:extLst>
      <p:ext uri="{BB962C8B-B14F-4D97-AF65-F5344CB8AC3E}">
        <p14:creationId xmlns:p14="http://schemas.microsoft.com/office/powerpoint/2010/main" val="33879487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AU"/>
          </a:p>
        </p:txBody>
      </p:sp>
      <p:sp>
        <p:nvSpPr>
          <p:cNvPr id="6" name="Rectangle 6"/>
          <p:cNvSpPr>
            <a:spLocks noGrp="1" noChangeArrowheads="1"/>
          </p:cNvSpPr>
          <p:nvPr>
            <p:ph type="sldNum" sz="quarter" idx="11"/>
          </p:nvPr>
        </p:nvSpPr>
        <p:spPr>
          <a:ln/>
        </p:spPr>
        <p:txBody>
          <a:bodyPr/>
          <a:lstStyle>
            <a:lvl1pPr>
              <a:defRPr/>
            </a:lvl1pPr>
          </a:lstStyle>
          <a:p>
            <a:pPr>
              <a:defRPr/>
            </a:pPr>
            <a:fld id="{7533D5F4-C0B2-C543-9C4A-2CC7A01449FF}" type="slidenum">
              <a:rPr lang="en-AU"/>
              <a:pPr>
                <a:defRPr/>
              </a:pPr>
              <a:t>‹#›</a:t>
            </a:fld>
            <a:endParaRPr lang="en-AU"/>
          </a:p>
        </p:txBody>
      </p:sp>
    </p:spTree>
    <p:extLst>
      <p:ext uri="{BB962C8B-B14F-4D97-AF65-F5344CB8AC3E}">
        <p14:creationId xmlns:p14="http://schemas.microsoft.com/office/powerpoint/2010/main" val="32948045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AU" noProof="0" smtClean="0"/>
              <a:t>Drag picture to placeholder or click icon to add</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AU"/>
          </a:p>
        </p:txBody>
      </p:sp>
      <p:sp>
        <p:nvSpPr>
          <p:cNvPr id="6" name="Rectangle 6"/>
          <p:cNvSpPr>
            <a:spLocks noGrp="1" noChangeArrowheads="1"/>
          </p:cNvSpPr>
          <p:nvPr>
            <p:ph type="sldNum" sz="quarter" idx="11"/>
          </p:nvPr>
        </p:nvSpPr>
        <p:spPr>
          <a:ln/>
        </p:spPr>
        <p:txBody>
          <a:bodyPr/>
          <a:lstStyle>
            <a:lvl1pPr>
              <a:defRPr/>
            </a:lvl1pPr>
          </a:lstStyle>
          <a:p>
            <a:pPr>
              <a:defRPr/>
            </a:pPr>
            <a:fld id="{A326E352-3FC2-B241-AA91-FAC22432B15E}" type="slidenum">
              <a:rPr lang="en-AU"/>
              <a:pPr>
                <a:defRPr/>
              </a:pPr>
              <a:t>‹#›</a:t>
            </a:fld>
            <a:endParaRPr lang="en-AU"/>
          </a:p>
        </p:txBody>
      </p:sp>
    </p:spTree>
    <p:extLst>
      <p:ext uri="{BB962C8B-B14F-4D97-AF65-F5344CB8AC3E}">
        <p14:creationId xmlns:p14="http://schemas.microsoft.com/office/powerpoint/2010/main" val="33290158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AU"/>
          </a:p>
        </p:txBody>
      </p:sp>
      <p:sp>
        <p:nvSpPr>
          <p:cNvPr id="5" name="Rectangle 6"/>
          <p:cNvSpPr>
            <a:spLocks noGrp="1" noChangeArrowheads="1"/>
          </p:cNvSpPr>
          <p:nvPr>
            <p:ph type="sldNum" sz="quarter" idx="11"/>
          </p:nvPr>
        </p:nvSpPr>
        <p:spPr>
          <a:ln/>
        </p:spPr>
        <p:txBody>
          <a:bodyPr/>
          <a:lstStyle>
            <a:lvl1pPr>
              <a:defRPr/>
            </a:lvl1pPr>
          </a:lstStyle>
          <a:p>
            <a:pPr>
              <a:defRPr/>
            </a:pPr>
            <a:fld id="{5A578ED4-AAF6-F049-93F2-507A61233058}" type="slidenum">
              <a:rPr lang="en-AU"/>
              <a:pPr>
                <a:defRPr/>
              </a:pPr>
              <a:t>‹#›</a:t>
            </a:fld>
            <a:endParaRPr lang="en-AU"/>
          </a:p>
        </p:txBody>
      </p:sp>
    </p:spTree>
    <p:extLst>
      <p:ext uri="{BB962C8B-B14F-4D97-AF65-F5344CB8AC3E}">
        <p14:creationId xmlns:p14="http://schemas.microsoft.com/office/powerpoint/2010/main" val="38175590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81000"/>
            <a:ext cx="2019300" cy="5867400"/>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533400" y="381000"/>
            <a:ext cx="5905500" cy="5867400"/>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AU"/>
          </a:p>
        </p:txBody>
      </p:sp>
      <p:sp>
        <p:nvSpPr>
          <p:cNvPr id="5" name="Rectangle 6"/>
          <p:cNvSpPr>
            <a:spLocks noGrp="1" noChangeArrowheads="1"/>
          </p:cNvSpPr>
          <p:nvPr>
            <p:ph type="sldNum" sz="quarter" idx="11"/>
          </p:nvPr>
        </p:nvSpPr>
        <p:spPr>
          <a:ln/>
        </p:spPr>
        <p:txBody>
          <a:bodyPr/>
          <a:lstStyle>
            <a:lvl1pPr>
              <a:defRPr/>
            </a:lvl1pPr>
          </a:lstStyle>
          <a:p>
            <a:pPr>
              <a:defRPr/>
            </a:pPr>
            <a:fld id="{5859C967-4D83-904C-81A4-867249F2822B}" type="slidenum">
              <a:rPr lang="en-AU"/>
              <a:pPr>
                <a:defRPr/>
              </a:pPr>
              <a:t>‹#›</a:t>
            </a:fld>
            <a:endParaRPr lang="en-AU"/>
          </a:p>
        </p:txBody>
      </p:sp>
    </p:spTree>
    <p:extLst>
      <p:ext uri="{BB962C8B-B14F-4D97-AF65-F5344CB8AC3E}">
        <p14:creationId xmlns:p14="http://schemas.microsoft.com/office/powerpoint/2010/main" val="36540378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9144000" cy="152400"/>
          </a:xfrm>
          <a:prstGeom prst="rect">
            <a:avLst/>
          </a:prstGeom>
          <a:gradFill rotWithShape="1">
            <a:gsLst>
              <a:gs pos="0">
                <a:srgbClr val="00AEEF"/>
              </a:gs>
              <a:gs pos="100000">
                <a:srgbClr val="2E3192"/>
              </a:gs>
            </a:gsLst>
            <a:lin ang="0" scaled="1"/>
          </a:gradFill>
          <a:ln>
            <a:noFill/>
          </a:ln>
          <a:effectLst>
            <a:outerShdw blurRad="40000" dist="23000" dir="5400000" rotWithShape="0">
              <a:srgbClr val="80808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en-US">
              <a:solidFill>
                <a:srgbClr val="FFFFFF"/>
              </a:solidFill>
              <a:latin typeface="Calibri" pitchFamily="-105" charset="0"/>
              <a:ea typeface="ＭＳ Ｐゴシック" pitchFamily="-96" charset="-128"/>
            </a:endParaRPr>
          </a:p>
        </p:txBody>
      </p:sp>
      <p:sp>
        <p:nvSpPr>
          <p:cNvPr id="5" name="Line 40"/>
          <p:cNvSpPr>
            <a:spLocks noChangeShapeType="1"/>
          </p:cNvSpPr>
          <p:nvPr/>
        </p:nvSpPr>
        <p:spPr bwMode="auto">
          <a:xfrm>
            <a:off x="304800" y="2819400"/>
            <a:ext cx="8229600" cy="0"/>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6" name="Line 2"/>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GB"/>
          </a:p>
        </p:txBody>
      </p:sp>
      <p:sp>
        <p:nvSpPr>
          <p:cNvPr id="2" name="Title 1"/>
          <p:cNvSpPr>
            <a:spLocks noGrp="1"/>
          </p:cNvSpPr>
          <p:nvPr>
            <p:ph type="ctrTitle"/>
          </p:nvPr>
        </p:nvSpPr>
        <p:spPr>
          <a:xfrm>
            <a:off x="107504" y="466726"/>
            <a:ext cx="6990209" cy="2133600"/>
          </a:xfrm>
        </p:spPr>
        <p:txBody>
          <a:bodyPr/>
          <a:lstStyle>
            <a:lvl1pPr>
              <a:defRPr b="1">
                <a:solidFill>
                  <a:srgbClr val="333399"/>
                </a:solidFill>
              </a:defRPr>
            </a:lvl1pPr>
          </a:lstStyle>
          <a:p>
            <a:r>
              <a:rPr lang="en-AU" smtClean="0"/>
              <a:t>Click to edit Master title style</a:t>
            </a:r>
            <a:endParaRPr lang="en-AU" dirty="0"/>
          </a:p>
        </p:txBody>
      </p:sp>
      <p:sp>
        <p:nvSpPr>
          <p:cNvPr id="3" name="Subtitle 2"/>
          <p:cNvSpPr>
            <a:spLocks noGrp="1"/>
          </p:cNvSpPr>
          <p:nvPr>
            <p:ph type="subTitle" idx="1"/>
          </p:nvPr>
        </p:nvSpPr>
        <p:spPr>
          <a:xfrm>
            <a:off x="107504" y="2996952"/>
            <a:ext cx="7056784" cy="2304256"/>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AU" dirty="0"/>
          </a:p>
        </p:txBody>
      </p:sp>
      <p:sp>
        <p:nvSpPr>
          <p:cNvPr id="7" name="Date Placeholder 3"/>
          <p:cNvSpPr>
            <a:spLocks noGrp="1"/>
          </p:cNvSpPr>
          <p:nvPr>
            <p:ph type="dt" sz="half" idx="10"/>
          </p:nvPr>
        </p:nvSpPr>
        <p:spPr/>
        <p:txBody>
          <a:bodyPr/>
          <a:lstStyle>
            <a:lvl1pPr>
              <a:defRPr/>
            </a:lvl1pPr>
          </a:lstStyle>
          <a:p>
            <a:pPr>
              <a:defRPr/>
            </a:pPr>
            <a:fld id="{17F4C143-8686-8544-B968-F89755F898B6}" type="datetime1">
              <a:rPr lang="en-US"/>
              <a:pPr>
                <a:defRPr/>
              </a:pPr>
              <a:t>6/17/16</a:t>
            </a:fld>
            <a:endParaRPr lang="en-AU"/>
          </a:p>
        </p:txBody>
      </p:sp>
      <p:sp>
        <p:nvSpPr>
          <p:cNvPr id="8" name="Footer Placeholder 4"/>
          <p:cNvSpPr>
            <a:spLocks noGrp="1"/>
          </p:cNvSpPr>
          <p:nvPr>
            <p:ph type="ftr" sz="quarter" idx="11"/>
          </p:nvPr>
        </p:nvSpPr>
        <p:spPr/>
        <p:txBody>
          <a:bodyPr/>
          <a:lstStyle>
            <a:lvl1pPr>
              <a:defRPr/>
            </a:lvl1pPr>
          </a:lstStyle>
          <a:p>
            <a:pPr>
              <a:defRPr/>
            </a:pPr>
            <a:endParaRPr lang="en-AU"/>
          </a:p>
        </p:txBody>
      </p:sp>
      <p:sp>
        <p:nvSpPr>
          <p:cNvPr id="9" name="Slide Number Placeholder 5"/>
          <p:cNvSpPr>
            <a:spLocks noGrp="1"/>
          </p:cNvSpPr>
          <p:nvPr>
            <p:ph type="sldNum" sz="quarter" idx="12"/>
          </p:nvPr>
        </p:nvSpPr>
        <p:spPr>
          <a:xfrm>
            <a:off x="6875463" y="6381750"/>
            <a:ext cx="2133600" cy="365125"/>
          </a:xfrm>
        </p:spPr>
        <p:txBody>
          <a:bodyPr/>
          <a:lstStyle>
            <a:lvl1pPr>
              <a:defRPr/>
            </a:lvl1pPr>
          </a:lstStyle>
          <a:p>
            <a:pPr>
              <a:defRPr/>
            </a:pPr>
            <a:fld id="{ED8ABDE8-1718-4840-B14B-614698295ACF}" type="slidenum">
              <a:rPr lang="en-AU"/>
              <a:pPr>
                <a:defRPr/>
              </a:pPr>
              <a:t>‹#›</a:t>
            </a:fld>
            <a:endParaRPr lang="en-AU"/>
          </a:p>
        </p:txBody>
      </p:sp>
    </p:spTree>
    <p:extLst>
      <p:ext uri="{BB962C8B-B14F-4D97-AF65-F5344CB8AC3E}">
        <p14:creationId xmlns:p14="http://schemas.microsoft.com/office/powerpoint/2010/main" val="41191645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654" y="51849"/>
            <a:ext cx="8579296" cy="490066"/>
          </a:xfrm>
          <a:ln>
            <a:noFill/>
          </a:ln>
        </p:spPr>
        <p:txBody>
          <a:bodyPr anchor="t">
            <a:noAutofit/>
          </a:bodyPr>
          <a:lstStyle>
            <a:lvl1pPr algn="l">
              <a:defRPr sz="3200" b="1">
                <a:solidFill>
                  <a:srgbClr val="333399"/>
                </a:solidFill>
              </a:defRPr>
            </a:lvl1pPr>
          </a:lstStyle>
          <a:p>
            <a:r>
              <a:rPr lang="en-AU" smtClean="0"/>
              <a:t>Click to edit Master title style</a:t>
            </a:r>
            <a:endParaRPr lang="en-AU" dirty="0"/>
          </a:p>
        </p:txBody>
      </p:sp>
      <p:sp>
        <p:nvSpPr>
          <p:cNvPr id="3" name="Content Placeholder 2"/>
          <p:cNvSpPr>
            <a:spLocks noGrp="1"/>
          </p:cNvSpPr>
          <p:nvPr>
            <p:ph idx="1"/>
          </p:nvPr>
        </p:nvSpPr>
        <p:spPr>
          <a:xfrm>
            <a:off x="71500" y="1137478"/>
            <a:ext cx="8928992" cy="5132701"/>
          </a:xfrm>
        </p:spPr>
        <p:txBody>
          <a:bodyPr>
            <a:normAutofit/>
          </a:bodyPr>
          <a:lstStyle>
            <a:lvl1pPr marL="342900" indent="-342900">
              <a:buClr>
                <a:srgbClr val="330066"/>
              </a:buClr>
              <a:buSzPct val="70000"/>
              <a:buFont typeface="Wingdings" panose="05000000000000000000" pitchFamily="2" charset="2"/>
              <a:buChar char="l"/>
              <a:defRPr sz="2400"/>
            </a:lvl1pPr>
            <a:lvl2pPr marL="742950" indent="-285750">
              <a:buClr>
                <a:srgbClr val="669999"/>
              </a:buClr>
              <a:buSzPct val="70000"/>
              <a:buFont typeface="Wingdings" panose="05000000000000000000" pitchFamily="2" charset="2"/>
              <a:buChar char="l"/>
              <a:defRPr sz="2400"/>
            </a:lvl2pPr>
            <a:lvl3pPr marL="1143000" indent="-228600">
              <a:buClr>
                <a:srgbClr val="CCCC00"/>
              </a:buClr>
              <a:buSzPct val="70000"/>
              <a:buFont typeface="Wingdings" panose="05000000000000000000" pitchFamily="2" charset="2"/>
              <a:buChar char="l"/>
              <a:defRPr sz="2400"/>
            </a:lvl3pPr>
            <a:lvl4pPr marL="1600200" indent="-228600">
              <a:buClr>
                <a:schemeClr val="accent3">
                  <a:lumMod val="75000"/>
                </a:schemeClr>
              </a:buClr>
              <a:buSzPct val="70000"/>
              <a:buFont typeface="Wingdings" panose="05000000000000000000" pitchFamily="2" charset="2"/>
              <a:buChar char="l"/>
              <a:defRPr sz="2400"/>
            </a:lvl4pPr>
            <a:lvl5pPr marL="2057400" indent="-228600">
              <a:buClr>
                <a:schemeClr val="accent4">
                  <a:lumMod val="75000"/>
                </a:schemeClr>
              </a:buClr>
              <a:buSzPct val="70000"/>
              <a:buFont typeface="Wingdings" panose="05000000000000000000" pitchFamily="2" charset="2"/>
              <a:buChar char="l"/>
              <a:defRPr sz="2400"/>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
        <p:nvSpPr>
          <p:cNvPr id="4" name="Date Placeholder 3"/>
          <p:cNvSpPr>
            <a:spLocks noGrp="1"/>
          </p:cNvSpPr>
          <p:nvPr>
            <p:ph type="dt" sz="half" idx="10"/>
          </p:nvPr>
        </p:nvSpPr>
        <p:spPr/>
        <p:txBody>
          <a:bodyPr/>
          <a:lstStyle>
            <a:lvl1pPr>
              <a:defRPr/>
            </a:lvl1pPr>
          </a:lstStyle>
          <a:p>
            <a:pPr>
              <a:defRPr/>
            </a:pPr>
            <a:fld id="{ABCF9376-F26F-AF44-A800-BDEAE6F76929}" type="datetimeFigureOut">
              <a:rPr lang="en-US"/>
              <a:pPr>
                <a:defRPr/>
              </a:pPr>
              <a:t>6/17/16</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AU"/>
          </a:p>
        </p:txBody>
      </p:sp>
      <p:sp>
        <p:nvSpPr>
          <p:cNvPr id="6" name="Slide Number Placeholder 5"/>
          <p:cNvSpPr>
            <a:spLocks noGrp="1"/>
          </p:cNvSpPr>
          <p:nvPr>
            <p:ph type="sldNum" sz="quarter" idx="12"/>
          </p:nvPr>
        </p:nvSpPr>
        <p:spPr>
          <a:xfrm>
            <a:off x="6553200" y="6356350"/>
            <a:ext cx="2482850" cy="365125"/>
          </a:xfrm>
        </p:spPr>
        <p:txBody>
          <a:bodyPr/>
          <a:lstStyle>
            <a:lvl1pPr>
              <a:defRPr/>
            </a:lvl1pPr>
          </a:lstStyle>
          <a:p>
            <a:pPr>
              <a:defRPr/>
            </a:pPr>
            <a:fld id="{A9134B9C-DACB-8346-8028-2D1D77177457}" type="slidenum">
              <a:rPr lang="en-AU"/>
              <a:pPr>
                <a:defRPr/>
              </a:pPr>
              <a:t>‹#›</a:t>
            </a:fld>
            <a:endParaRPr lang="en-AU"/>
          </a:p>
        </p:txBody>
      </p:sp>
    </p:spTree>
    <p:extLst>
      <p:ext uri="{BB962C8B-B14F-4D97-AF65-F5344CB8AC3E}">
        <p14:creationId xmlns:p14="http://schemas.microsoft.com/office/powerpoint/2010/main" val="36035520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9144000" cy="152400"/>
          </a:xfrm>
          <a:prstGeom prst="rect">
            <a:avLst/>
          </a:prstGeom>
          <a:gradFill rotWithShape="1">
            <a:gsLst>
              <a:gs pos="0">
                <a:srgbClr val="00AEEF"/>
              </a:gs>
              <a:gs pos="100000">
                <a:srgbClr val="2E3192"/>
              </a:gs>
            </a:gsLst>
            <a:lin ang="0" scaled="1"/>
          </a:gradFill>
          <a:ln>
            <a:noFill/>
          </a:ln>
          <a:effectLst>
            <a:outerShdw blurRad="40000" dist="23000" dir="5400000" rotWithShape="0">
              <a:srgbClr val="80808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en-US">
              <a:solidFill>
                <a:srgbClr val="FFFFFF"/>
              </a:solidFill>
              <a:latin typeface="Calibri" pitchFamily="-105" charset="0"/>
              <a:ea typeface="ＭＳ Ｐゴシック" pitchFamily="-96" charset="-128"/>
            </a:endParaRPr>
          </a:p>
        </p:txBody>
      </p:sp>
      <p:sp>
        <p:nvSpPr>
          <p:cNvPr id="2" name="Title 1"/>
          <p:cNvSpPr>
            <a:spLocks noGrp="1"/>
          </p:cNvSpPr>
          <p:nvPr>
            <p:ph type="title"/>
          </p:nvPr>
        </p:nvSpPr>
        <p:spPr>
          <a:xfrm>
            <a:off x="722313" y="4406900"/>
            <a:ext cx="7772400" cy="1362075"/>
          </a:xfrm>
        </p:spPr>
        <p:txBody>
          <a:bodyPr anchor="t"/>
          <a:lstStyle>
            <a:lvl1pPr algn="l">
              <a:defRPr sz="4000" b="1" cap="all">
                <a:solidFill>
                  <a:srgbClr val="333399"/>
                </a:solidFill>
              </a:defRPr>
            </a:lvl1pPr>
          </a:lstStyle>
          <a:p>
            <a:r>
              <a:rPr lang="en-AU" smtClean="0"/>
              <a:t>Click to edit Master title style</a:t>
            </a:r>
            <a:endParaRPr lang="en-AU"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A821866-CA48-914E-9111-0D4A6CAD811F}" type="datetimeFigureOut">
              <a:rPr lang="en-US"/>
              <a:pPr>
                <a:defRPr/>
              </a:pPr>
              <a:t>6/17/16</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AU"/>
          </a:p>
        </p:txBody>
      </p:sp>
      <p:sp>
        <p:nvSpPr>
          <p:cNvPr id="7" name="Slide Number Placeholder 5"/>
          <p:cNvSpPr>
            <a:spLocks noGrp="1"/>
          </p:cNvSpPr>
          <p:nvPr>
            <p:ph type="sldNum" sz="quarter" idx="12"/>
          </p:nvPr>
        </p:nvSpPr>
        <p:spPr/>
        <p:txBody>
          <a:bodyPr/>
          <a:lstStyle>
            <a:lvl1pPr>
              <a:defRPr/>
            </a:lvl1pPr>
          </a:lstStyle>
          <a:p>
            <a:pPr>
              <a:defRPr/>
            </a:pPr>
            <a:fld id="{DC3F57BA-9FC4-6848-A146-EB63C297FAD4}" type="slidenum">
              <a:rPr lang="en-AU"/>
              <a:pPr>
                <a:defRPr/>
              </a:pPr>
              <a:t>‹#›</a:t>
            </a:fld>
            <a:endParaRPr lang="en-AU"/>
          </a:p>
        </p:txBody>
      </p:sp>
    </p:spTree>
    <p:extLst>
      <p:ext uri="{BB962C8B-B14F-4D97-AF65-F5344CB8AC3E}">
        <p14:creationId xmlns:p14="http://schemas.microsoft.com/office/powerpoint/2010/main" val="6964034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086" y="53778"/>
            <a:ext cx="8686800" cy="368780"/>
          </a:xfrm>
        </p:spPr>
        <p:txBody>
          <a:bodyPr anchor="t">
            <a:noAutofit/>
          </a:bodyPr>
          <a:lstStyle>
            <a:lvl1pPr algn="l">
              <a:defRPr sz="3200" b="1">
                <a:solidFill>
                  <a:srgbClr val="333399"/>
                </a:solidFill>
              </a:defRPr>
            </a:lvl1pPr>
          </a:lstStyle>
          <a:p>
            <a:r>
              <a:rPr lang="en-AU" smtClean="0"/>
              <a:t>Click to edit Master title style</a:t>
            </a:r>
            <a:endParaRPr lang="en-AU" dirty="0"/>
          </a:p>
        </p:txBody>
      </p:sp>
      <p:sp>
        <p:nvSpPr>
          <p:cNvPr id="3" name="Content Placeholder 2"/>
          <p:cNvSpPr>
            <a:spLocks noGrp="1"/>
          </p:cNvSpPr>
          <p:nvPr>
            <p:ph sz="half" idx="1"/>
          </p:nvPr>
        </p:nvSpPr>
        <p:spPr>
          <a:xfrm>
            <a:off x="107504" y="1052736"/>
            <a:ext cx="4388296" cy="5073427"/>
          </a:xfrm>
        </p:spPr>
        <p:txBody>
          <a:bodyPr>
            <a:normAutofit/>
          </a:bodyPr>
          <a:lstStyle>
            <a:lvl1pPr marL="342900" indent="-342900">
              <a:buClr>
                <a:srgbClr val="330066"/>
              </a:buClr>
              <a:buSzPct val="70000"/>
              <a:buFont typeface="Calibri" panose="020F0502020204030204" pitchFamily="34" charset="0"/>
              <a:buChar char="●"/>
              <a:defRPr sz="2400"/>
            </a:lvl1pPr>
            <a:lvl2pPr marL="742950" indent="-285750">
              <a:buClr>
                <a:srgbClr val="669999"/>
              </a:buClr>
              <a:buSzPct val="70000"/>
              <a:buFont typeface="Calibri" panose="020F0502020204030204" pitchFamily="34" charset="0"/>
              <a:buChar char="●"/>
              <a:defRPr sz="2400"/>
            </a:lvl2pPr>
            <a:lvl3pPr marL="1143000" indent="-228600">
              <a:buClr>
                <a:srgbClr val="CCCC00"/>
              </a:buClr>
              <a:buSzPct val="70000"/>
              <a:buFont typeface="Calibri" panose="020F0502020204030204" pitchFamily="34" charset="0"/>
              <a:buChar char="●"/>
              <a:defRPr sz="2400"/>
            </a:lvl3pPr>
            <a:lvl4pPr marL="1600200" indent="-228600">
              <a:buClr>
                <a:schemeClr val="accent3">
                  <a:lumMod val="75000"/>
                </a:schemeClr>
              </a:buClr>
              <a:buSzPct val="70000"/>
              <a:buFont typeface="Calibri" panose="020F0502020204030204" pitchFamily="34" charset="0"/>
              <a:buChar char="●"/>
              <a:defRPr sz="2400"/>
            </a:lvl4pPr>
            <a:lvl5pPr marL="2057400" indent="-228600">
              <a:buClr>
                <a:schemeClr val="accent4">
                  <a:lumMod val="75000"/>
                </a:schemeClr>
              </a:buClr>
              <a:buSzPct val="70000"/>
              <a:buFont typeface="Calibri" panose="020F0502020204030204" pitchFamily="34" charset="0"/>
              <a:buChar char="●"/>
              <a:defRPr sz="24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
        <p:nvSpPr>
          <p:cNvPr id="4" name="Content Placeholder 3"/>
          <p:cNvSpPr>
            <a:spLocks noGrp="1"/>
          </p:cNvSpPr>
          <p:nvPr>
            <p:ph sz="half" idx="2"/>
          </p:nvPr>
        </p:nvSpPr>
        <p:spPr>
          <a:xfrm>
            <a:off x="4648200" y="1052736"/>
            <a:ext cx="4388296" cy="5073427"/>
          </a:xfrm>
        </p:spPr>
        <p:txBody>
          <a:bodyPr>
            <a:normAutofit/>
          </a:bodyPr>
          <a:lstStyle>
            <a:lvl1pPr marL="342900" indent="-342900">
              <a:buClr>
                <a:srgbClr val="330066"/>
              </a:buClr>
              <a:buSzPct val="70000"/>
              <a:buFont typeface="Calibri" panose="020F0502020204030204" pitchFamily="34" charset="0"/>
              <a:buChar char="●"/>
              <a:defRPr sz="2400"/>
            </a:lvl1pPr>
            <a:lvl2pPr marL="742950" indent="-285750">
              <a:buClr>
                <a:srgbClr val="669999"/>
              </a:buClr>
              <a:buSzPct val="70000"/>
              <a:buFont typeface="Calibri" panose="020F0502020204030204" pitchFamily="34" charset="0"/>
              <a:buChar char="●"/>
              <a:defRPr sz="2400"/>
            </a:lvl2pPr>
            <a:lvl3pPr marL="1143000" indent="-228600">
              <a:buClr>
                <a:srgbClr val="CCCC00"/>
              </a:buClr>
              <a:buSzPct val="70000"/>
              <a:buFont typeface="Calibri" panose="020F0502020204030204" pitchFamily="34" charset="0"/>
              <a:buChar char="●"/>
              <a:defRPr sz="2400"/>
            </a:lvl3pPr>
            <a:lvl4pPr marL="1600200" indent="-228600">
              <a:buClr>
                <a:schemeClr val="accent3">
                  <a:lumMod val="75000"/>
                </a:schemeClr>
              </a:buClr>
              <a:buSzPct val="70000"/>
              <a:buFont typeface="Calibri" panose="020F0502020204030204" pitchFamily="34" charset="0"/>
              <a:buChar char="●"/>
              <a:defRPr sz="2400"/>
            </a:lvl4pPr>
            <a:lvl5pPr marL="2057400" indent="-228600">
              <a:buClr>
                <a:schemeClr val="accent4">
                  <a:lumMod val="75000"/>
                </a:schemeClr>
              </a:buClr>
              <a:buSzPct val="70000"/>
              <a:buFont typeface="Calibri" panose="020F0502020204030204" pitchFamily="34" charset="0"/>
              <a:buChar char="●"/>
              <a:defRPr sz="24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
        <p:nvSpPr>
          <p:cNvPr id="5" name="Date Placeholder 4"/>
          <p:cNvSpPr>
            <a:spLocks noGrp="1"/>
          </p:cNvSpPr>
          <p:nvPr>
            <p:ph type="dt" sz="half" idx="10"/>
          </p:nvPr>
        </p:nvSpPr>
        <p:spPr/>
        <p:txBody>
          <a:bodyPr/>
          <a:lstStyle>
            <a:lvl1pPr>
              <a:defRPr/>
            </a:lvl1pPr>
          </a:lstStyle>
          <a:p>
            <a:pPr>
              <a:defRPr/>
            </a:pPr>
            <a:fld id="{B74E4C44-850F-D343-8C0B-17E8CD1E8F15}" type="datetimeFigureOut">
              <a:rPr lang="en-US"/>
              <a:pPr>
                <a:defRPr/>
              </a:pPr>
              <a:t>6/17/16</a:t>
            </a:fld>
            <a:endParaRPr lang="en-GB"/>
          </a:p>
        </p:txBody>
      </p:sp>
      <p:sp>
        <p:nvSpPr>
          <p:cNvPr id="6" name="Footer Placeholder 5"/>
          <p:cNvSpPr>
            <a:spLocks noGrp="1"/>
          </p:cNvSpPr>
          <p:nvPr>
            <p:ph type="ftr" sz="quarter" idx="11"/>
          </p:nvPr>
        </p:nvSpPr>
        <p:spPr/>
        <p:txBody>
          <a:bodyPr/>
          <a:lstStyle>
            <a:lvl1pPr>
              <a:defRPr/>
            </a:lvl1pPr>
          </a:lstStyle>
          <a:p>
            <a:pPr>
              <a:defRPr/>
            </a:pPr>
            <a:endParaRPr lang="en-AU"/>
          </a:p>
        </p:txBody>
      </p:sp>
      <p:sp>
        <p:nvSpPr>
          <p:cNvPr id="7" name="Slide Number Placeholder 6"/>
          <p:cNvSpPr>
            <a:spLocks noGrp="1"/>
          </p:cNvSpPr>
          <p:nvPr>
            <p:ph type="sldNum" sz="quarter" idx="12"/>
          </p:nvPr>
        </p:nvSpPr>
        <p:spPr>
          <a:xfrm>
            <a:off x="6553200" y="6356350"/>
            <a:ext cx="2555875" cy="365125"/>
          </a:xfrm>
        </p:spPr>
        <p:txBody>
          <a:bodyPr/>
          <a:lstStyle>
            <a:lvl1pPr>
              <a:defRPr/>
            </a:lvl1pPr>
          </a:lstStyle>
          <a:p>
            <a:pPr>
              <a:defRPr/>
            </a:pPr>
            <a:fld id="{5863AFC3-E028-0C4F-953C-2FDFCC6C7116}" type="slidenum">
              <a:rPr lang="en-AU"/>
              <a:pPr>
                <a:defRPr/>
              </a:pPr>
              <a:t>‹#›</a:t>
            </a:fld>
            <a:endParaRPr lang="en-AU"/>
          </a:p>
        </p:txBody>
      </p:sp>
    </p:spTree>
    <p:extLst>
      <p:ext uri="{BB962C8B-B14F-4D97-AF65-F5344CB8AC3E}">
        <p14:creationId xmlns:p14="http://schemas.microsoft.com/office/powerpoint/2010/main" val="38575734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7504" y="980728"/>
            <a:ext cx="4392488" cy="504056"/>
          </a:xfrm>
        </p:spPr>
        <p:txBody>
          <a:bodyPr anchor="b"/>
          <a:lstStyle>
            <a:lvl1pPr marL="0" indent="0">
              <a:buNone/>
              <a:defRPr sz="2400" b="1">
                <a:solidFill>
                  <a:srgbClr val="3333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107504" y="1484784"/>
            <a:ext cx="4389884" cy="4680520"/>
          </a:xfrm>
        </p:spPr>
        <p:txBody>
          <a:bodyPr>
            <a:normAutofit/>
          </a:bodyPr>
          <a:lstStyle>
            <a:lvl1pPr marL="342900" indent="-342900">
              <a:buClr>
                <a:srgbClr val="330066"/>
              </a:buClr>
              <a:buSzPct val="70000"/>
              <a:buFont typeface="Calibri" panose="020F0502020204030204" pitchFamily="34" charset="0"/>
              <a:buChar char="●"/>
              <a:defRPr sz="2400"/>
            </a:lvl1pPr>
            <a:lvl2pPr marL="742950" indent="-285750">
              <a:buClr>
                <a:srgbClr val="669999"/>
              </a:buClr>
              <a:buSzPct val="70000"/>
              <a:buFont typeface="Calibri" panose="020F0502020204030204" pitchFamily="34" charset="0"/>
              <a:buChar char="●"/>
              <a:defRPr sz="2400"/>
            </a:lvl2pPr>
            <a:lvl3pPr marL="1143000" indent="-228600">
              <a:buClr>
                <a:srgbClr val="CCCC00"/>
              </a:buClr>
              <a:buSzPct val="70000"/>
              <a:buFont typeface="Calibri" panose="020F0502020204030204" pitchFamily="34" charset="0"/>
              <a:buChar char="●"/>
              <a:defRPr sz="2400"/>
            </a:lvl3pPr>
            <a:lvl4pPr marL="1600200" indent="-228600">
              <a:buClr>
                <a:schemeClr val="accent3">
                  <a:lumMod val="75000"/>
                </a:schemeClr>
              </a:buClr>
              <a:buSzPct val="70000"/>
              <a:buFont typeface="Calibri" panose="020F0502020204030204" pitchFamily="34" charset="0"/>
              <a:buChar char="●"/>
              <a:defRPr sz="2400"/>
            </a:lvl4pPr>
            <a:lvl5pPr marL="2057400" indent="-228600">
              <a:buClr>
                <a:schemeClr val="accent4">
                  <a:lumMod val="75000"/>
                </a:schemeClr>
              </a:buClr>
              <a:buSzPct val="70000"/>
              <a:buFont typeface="Calibri" panose="020F0502020204030204" pitchFamily="34" charset="0"/>
              <a:buChar char="●"/>
              <a:defRPr sz="24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
        <p:nvSpPr>
          <p:cNvPr id="5" name="Text Placeholder 4"/>
          <p:cNvSpPr>
            <a:spLocks noGrp="1"/>
          </p:cNvSpPr>
          <p:nvPr>
            <p:ph type="body" sz="quarter" idx="3"/>
          </p:nvPr>
        </p:nvSpPr>
        <p:spPr>
          <a:xfrm>
            <a:off x="4644008" y="980728"/>
            <a:ext cx="4392488" cy="504056"/>
          </a:xfrm>
        </p:spPr>
        <p:txBody>
          <a:bodyPr anchor="b"/>
          <a:lstStyle>
            <a:lvl1pPr marL="0" indent="0">
              <a:buNone/>
              <a:defRPr sz="2400" b="1">
                <a:solidFill>
                  <a:srgbClr val="3333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4008" y="1484784"/>
            <a:ext cx="4392488" cy="4680520"/>
          </a:xfrm>
        </p:spPr>
        <p:txBody>
          <a:bodyPr>
            <a:normAutofit/>
          </a:bodyPr>
          <a:lstStyle>
            <a:lvl1pPr marL="342900" indent="-342900">
              <a:buClr>
                <a:srgbClr val="330066"/>
              </a:buClr>
              <a:buSzPct val="70000"/>
              <a:buFont typeface="Calibri" panose="020F0502020204030204" pitchFamily="34" charset="0"/>
              <a:buChar char="●"/>
              <a:defRPr sz="2400"/>
            </a:lvl1pPr>
            <a:lvl2pPr marL="742950" indent="-285750">
              <a:buClr>
                <a:srgbClr val="669999"/>
              </a:buClr>
              <a:buSzPct val="70000"/>
              <a:buFont typeface="Calibri" panose="020F0502020204030204" pitchFamily="34" charset="0"/>
              <a:buChar char="●"/>
              <a:defRPr sz="2400"/>
            </a:lvl2pPr>
            <a:lvl3pPr marL="1143000" indent="-228600">
              <a:buClr>
                <a:srgbClr val="CCCC00"/>
              </a:buClr>
              <a:buSzPct val="70000"/>
              <a:buFont typeface="Calibri" panose="020F0502020204030204" pitchFamily="34" charset="0"/>
              <a:buChar char="●"/>
              <a:defRPr sz="2400"/>
            </a:lvl3pPr>
            <a:lvl4pPr marL="1600200" indent="-228600">
              <a:buClr>
                <a:schemeClr val="accent3">
                  <a:lumMod val="75000"/>
                </a:schemeClr>
              </a:buClr>
              <a:buSzPct val="70000"/>
              <a:buFont typeface="Calibri" panose="020F0502020204030204" pitchFamily="34" charset="0"/>
              <a:buChar char="●"/>
              <a:defRPr sz="2400"/>
            </a:lvl4pPr>
            <a:lvl5pPr marL="2057400" indent="-228600">
              <a:buClr>
                <a:schemeClr val="accent4">
                  <a:lumMod val="75000"/>
                </a:schemeClr>
              </a:buClr>
              <a:buSzPct val="70000"/>
              <a:buFont typeface="Calibri" panose="020F0502020204030204" pitchFamily="34" charset="0"/>
              <a:buChar char="●"/>
              <a:defRPr sz="24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
        <p:nvSpPr>
          <p:cNvPr id="10" name="Title 1"/>
          <p:cNvSpPr>
            <a:spLocks noGrp="1"/>
          </p:cNvSpPr>
          <p:nvPr>
            <p:ph type="title"/>
          </p:nvPr>
        </p:nvSpPr>
        <p:spPr>
          <a:xfrm>
            <a:off x="20654" y="51849"/>
            <a:ext cx="8579296" cy="490066"/>
          </a:xfrm>
          <a:ln>
            <a:noFill/>
          </a:ln>
        </p:spPr>
        <p:txBody>
          <a:bodyPr anchor="t">
            <a:noAutofit/>
          </a:bodyPr>
          <a:lstStyle>
            <a:lvl1pPr algn="l">
              <a:defRPr sz="3200" b="1">
                <a:solidFill>
                  <a:srgbClr val="333399"/>
                </a:solidFill>
              </a:defRPr>
            </a:lvl1pPr>
          </a:lstStyle>
          <a:p>
            <a:r>
              <a:rPr lang="en-AU" smtClean="0"/>
              <a:t>Click to edit Master title style</a:t>
            </a:r>
            <a:endParaRPr lang="en-AU" dirty="0"/>
          </a:p>
        </p:txBody>
      </p:sp>
      <p:sp>
        <p:nvSpPr>
          <p:cNvPr id="7" name="Date Placeholder 6"/>
          <p:cNvSpPr>
            <a:spLocks noGrp="1"/>
          </p:cNvSpPr>
          <p:nvPr>
            <p:ph type="dt" sz="half" idx="10"/>
          </p:nvPr>
        </p:nvSpPr>
        <p:spPr/>
        <p:txBody>
          <a:bodyPr/>
          <a:lstStyle>
            <a:lvl1pPr>
              <a:defRPr/>
            </a:lvl1pPr>
          </a:lstStyle>
          <a:p>
            <a:pPr>
              <a:defRPr/>
            </a:pPr>
            <a:fld id="{FF6D2A31-6E2E-E14F-9DBC-D826C31FEA4B}" type="datetimeFigureOut">
              <a:rPr lang="en-US"/>
              <a:pPr>
                <a:defRPr/>
              </a:pPr>
              <a:t>6/17/16</a:t>
            </a:fld>
            <a:endParaRPr lang="en-GB"/>
          </a:p>
        </p:txBody>
      </p:sp>
      <p:sp>
        <p:nvSpPr>
          <p:cNvPr id="8" name="Footer Placeholder 7"/>
          <p:cNvSpPr>
            <a:spLocks noGrp="1"/>
          </p:cNvSpPr>
          <p:nvPr>
            <p:ph type="ftr" sz="quarter" idx="11"/>
          </p:nvPr>
        </p:nvSpPr>
        <p:spPr/>
        <p:txBody>
          <a:bodyPr/>
          <a:lstStyle>
            <a:lvl1pPr>
              <a:defRPr/>
            </a:lvl1pPr>
          </a:lstStyle>
          <a:p>
            <a:pPr>
              <a:defRPr/>
            </a:pPr>
            <a:endParaRPr lang="en-AU"/>
          </a:p>
        </p:txBody>
      </p:sp>
      <p:sp>
        <p:nvSpPr>
          <p:cNvPr id="9" name="Slide Number Placeholder 8"/>
          <p:cNvSpPr>
            <a:spLocks noGrp="1"/>
          </p:cNvSpPr>
          <p:nvPr>
            <p:ph type="sldNum" sz="quarter" idx="12"/>
          </p:nvPr>
        </p:nvSpPr>
        <p:spPr>
          <a:xfrm>
            <a:off x="6988175" y="6381750"/>
            <a:ext cx="2133600" cy="365125"/>
          </a:xfrm>
        </p:spPr>
        <p:txBody>
          <a:bodyPr/>
          <a:lstStyle>
            <a:lvl1pPr>
              <a:defRPr/>
            </a:lvl1pPr>
          </a:lstStyle>
          <a:p>
            <a:pPr>
              <a:defRPr/>
            </a:pPr>
            <a:fld id="{D19D2B3B-F73F-3E4A-82AC-F9732F6454FF}" type="slidenum">
              <a:rPr lang="en-AU"/>
              <a:pPr>
                <a:defRPr/>
              </a:pPr>
              <a:t>‹#›</a:t>
            </a:fld>
            <a:endParaRPr lang="en-AU"/>
          </a:p>
        </p:txBody>
      </p:sp>
    </p:spTree>
    <p:extLst>
      <p:ext uri="{BB962C8B-B14F-4D97-AF65-F5344CB8AC3E}">
        <p14:creationId xmlns:p14="http://schemas.microsoft.com/office/powerpoint/2010/main" val="16274778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152400"/>
          </a:xfrm>
          <a:prstGeom prst="rect">
            <a:avLst/>
          </a:prstGeom>
          <a:gradFill rotWithShape="1">
            <a:gsLst>
              <a:gs pos="0">
                <a:srgbClr val="00AEEF"/>
              </a:gs>
              <a:gs pos="100000">
                <a:srgbClr val="2E3192"/>
              </a:gs>
            </a:gsLst>
            <a:lin ang="0" scaled="1"/>
          </a:gradFill>
          <a:ln>
            <a:noFill/>
          </a:ln>
          <a:effectLst>
            <a:outerShdw blurRad="40000" dist="23000" dir="5400000" rotWithShape="0">
              <a:srgbClr val="80808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en-US">
              <a:solidFill>
                <a:srgbClr val="FFFFFF"/>
              </a:solidFill>
              <a:latin typeface="Calibri" pitchFamily="-105" charset="0"/>
              <a:ea typeface="ＭＳ Ｐゴシック" pitchFamily="-96" charset="-128"/>
            </a:endParaRPr>
          </a:p>
        </p:txBody>
      </p:sp>
      <p:sp>
        <p:nvSpPr>
          <p:cNvPr id="2" name="Title 1"/>
          <p:cNvSpPr>
            <a:spLocks noGrp="1"/>
          </p:cNvSpPr>
          <p:nvPr>
            <p:ph type="title"/>
          </p:nvPr>
        </p:nvSpPr>
        <p:spPr/>
        <p:txBody>
          <a:bodyPr>
            <a:normAutofit/>
          </a:bodyPr>
          <a:lstStyle>
            <a:lvl1pPr>
              <a:defRPr sz="4400" b="1">
                <a:solidFill>
                  <a:srgbClr val="333399"/>
                </a:solidFill>
              </a:defRPr>
            </a:lvl1pPr>
          </a:lstStyle>
          <a:p>
            <a:r>
              <a:rPr lang="en-AU" smtClean="0"/>
              <a:t>Click to edit Master title style</a:t>
            </a:r>
            <a:endParaRPr lang="en-AU"/>
          </a:p>
        </p:txBody>
      </p:sp>
      <p:sp>
        <p:nvSpPr>
          <p:cNvPr id="4" name="Date Placeholder 2"/>
          <p:cNvSpPr>
            <a:spLocks noGrp="1"/>
          </p:cNvSpPr>
          <p:nvPr>
            <p:ph type="dt" sz="half" idx="10"/>
          </p:nvPr>
        </p:nvSpPr>
        <p:spPr/>
        <p:txBody>
          <a:bodyPr/>
          <a:lstStyle>
            <a:lvl1pPr>
              <a:defRPr/>
            </a:lvl1pPr>
          </a:lstStyle>
          <a:p>
            <a:pPr>
              <a:defRPr/>
            </a:pPr>
            <a:fld id="{C85007E4-2388-C744-8F05-C3F6073018BD}" type="datetimeFigureOut">
              <a:rPr lang="en-US"/>
              <a:pPr>
                <a:defRPr/>
              </a:pPr>
              <a:t>6/17/16</a:t>
            </a:fld>
            <a:endParaRPr lang="en-GB"/>
          </a:p>
        </p:txBody>
      </p:sp>
      <p:sp>
        <p:nvSpPr>
          <p:cNvPr id="5" name="Footer Placeholder 3"/>
          <p:cNvSpPr>
            <a:spLocks noGrp="1"/>
          </p:cNvSpPr>
          <p:nvPr>
            <p:ph type="ftr" sz="quarter" idx="11"/>
          </p:nvPr>
        </p:nvSpPr>
        <p:spPr/>
        <p:txBody>
          <a:bodyPr/>
          <a:lstStyle>
            <a:lvl1pPr>
              <a:defRPr/>
            </a:lvl1pPr>
          </a:lstStyle>
          <a:p>
            <a:pPr>
              <a:defRPr/>
            </a:pPr>
            <a:endParaRPr lang="en-AU"/>
          </a:p>
        </p:txBody>
      </p:sp>
      <p:sp>
        <p:nvSpPr>
          <p:cNvPr id="6" name="Slide Number Placeholder 4"/>
          <p:cNvSpPr>
            <a:spLocks noGrp="1"/>
          </p:cNvSpPr>
          <p:nvPr>
            <p:ph type="sldNum" sz="quarter" idx="12"/>
          </p:nvPr>
        </p:nvSpPr>
        <p:spPr/>
        <p:txBody>
          <a:bodyPr/>
          <a:lstStyle>
            <a:lvl1pPr>
              <a:defRPr/>
            </a:lvl1pPr>
          </a:lstStyle>
          <a:p>
            <a:pPr>
              <a:defRPr/>
            </a:pPr>
            <a:fld id="{2AE5D29F-5855-8D4A-B421-D19151577280}" type="slidenum">
              <a:rPr lang="en-AU"/>
              <a:pPr>
                <a:defRPr/>
              </a:pPr>
              <a:t>‹#›</a:t>
            </a:fld>
            <a:endParaRPr lang="en-AU"/>
          </a:p>
        </p:txBody>
      </p:sp>
    </p:spTree>
    <p:extLst>
      <p:ext uri="{BB962C8B-B14F-4D97-AF65-F5344CB8AC3E}">
        <p14:creationId xmlns:p14="http://schemas.microsoft.com/office/powerpoint/2010/main" val="3114376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5334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764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AU"/>
          </a:p>
        </p:txBody>
      </p:sp>
      <p:sp>
        <p:nvSpPr>
          <p:cNvPr id="6" name="Rectangle 6"/>
          <p:cNvSpPr>
            <a:spLocks noGrp="1" noChangeArrowheads="1"/>
          </p:cNvSpPr>
          <p:nvPr>
            <p:ph type="sldNum" sz="quarter" idx="11"/>
          </p:nvPr>
        </p:nvSpPr>
        <p:spPr>
          <a:ln/>
        </p:spPr>
        <p:txBody>
          <a:bodyPr/>
          <a:lstStyle>
            <a:lvl1pPr>
              <a:defRPr/>
            </a:lvl1pPr>
          </a:lstStyle>
          <a:p>
            <a:pPr>
              <a:defRPr/>
            </a:pPr>
            <a:fld id="{73F64CD3-5B31-4A44-82AD-F4FC3AA7311A}" type="slidenum">
              <a:rPr lang="en-AU"/>
              <a:pPr>
                <a:defRPr/>
              </a:pPr>
              <a:t>‹#›</a:t>
            </a:fld>
            <a:endParaRPr lang="en-AU"/>
          </a:p>
        </p:txBody>
      </p:sp>
    </p:spTree>
    <p:extLst>
      <p:ext uri="{BB962C8B-B14F-4D97-AF65-F5344CB8AC3E}">
        <p14:creationId xmlns:p14="http://schemas.microsoft.com/office/powerpoint/2010/main" val="670269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154BB36-42D1-4645-98B5-BE6FD80F13E3}" type="datetimeFigureOut">
              <a:rPr lang="en-US"/>
              <a:pPr>
                <a:defRPr/>
              </a:pPr>
              <a:t>6/17/16</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AU"/>
          </a:p>
        </p:txBody>
      </p:sp>
      <p:sp>
        <p:nvSpPr>
          <p:cNvPr id="4" name="Slide Number Placeholder 5"/>
          <p:cNvSpPr>
            <a:spLocks noGrp="1"/>
          </p:cNvSpPr>
          <p:nvPr>
            <p:ph type="sldNum" sz="quarter" idx="12"/>
          </p:nvPr>
        </p:nvSpPr>
        <p:spPr/>
        <p:txBody>
          <a:bodyPr/>
          <a:lstStyle>
            <a:lvl1pPr>
              <a:defRPr/>
            </a:lvl1pPr>
          </a:lstStyle>
          <a:p>
            <a:pPr>
              <a:defRPr/>
            </a:pPr>
            <a:fld id="{D0352C6A-6241-9E4D-B4C3-B1E792EDD884}" type="slidenum">
              <a:rPr lang="en-AU"/>
              <a:pPr>
                <a:defRPr/>
              </a:pPr>
              <a:t>‹#›</a:t>
            </a:fld>
            <a:endParaRPr lang="en-AU"/>
          </a:p>
        </p:txBody>
      </p:sp>
    </p:spTree>
    <p:extLst>
      <p:ext uri="{BB962C8B-B14F-4D97-AF65-F5344CB8AC3E}">
        <p14:creationId xmlns:p14="http://schemas.microsoft.com/office/powerpoint/2010/main" val="36637560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76672"/>
            <a:ext cx="3008313" cy="958428"/>
          </a:xfrm>
        </p:spPr>
        <p:txBody>
          <a:bodyPr anchor="b"/>
          <a:lstStyle>
            <a:lvl1pPr algn="l">
              <a:defRPr sz="2000" b="1">
                <a:solidFill>
                  <a:srgbClr val="333399"/>
                </a:solidFill>
              </a:defRPr>
            </a:lvl1pPr>
          </a:lstStyle>
          <a:p>
            <a:r>
              <a:rPr lang="en-AU" smtClean="0"/>
              <a:t>Click to edit Master title style</a:t>
            </a:r>
            <a:endParaRPr lang="en-AU" dirty="0"/>
          </a:p>
        </p:txBody>
      </p:sp>
      <p:sp>
        <p:nvSpPr>
          <p:cNvPr id="3" name="Content Placeholder 2"/>
          <p:cNvSpPr>
            <a:spLocks noGrp="1"/>
          </p:cNvSpPr>
          <p:nvPr>
            <p:ph idx="1"/>
          </p:nvPr>
        </p:nvSpPr>
        <p:spPr>
          <a:xfrm>
            <a:off x="3575050" y="476672"/>
            <a:ext cx="5111750" cy="5649491"/>
          </a:xfrm>
        </p:spPr>
        <p:txBody>
          <a:bodyPr/>
          <a:lstStyle>
            <a:lvl1pPr>
              <a:defRPr sz="32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A58F92C-E26F-D549-8B70-F5AB0B1180C2}" type="datetimeFigureOut">
              <a:rPr lang="en-US"/>
              <a:pPr>
                <a:defRPr/>
              </a:pPr>
              <a:t>6/17/16</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AU"/>
          </a:p>
        </p:txBody>
      </p:sp>
      <p:sp>
        <p:nvSpPr>
          <p:cNvPr id="7" name="Slide Number Placeholder 5"/>
          <p:cNvSpPr>
            <a:spLocks noGrp="1"/>
          </p:cNvSpPr>
          <p:nvPr>
            <p:ph type="sldNum" sz="quarter" idx="12"/>
          </p:nvPr>
        </p:nvSpPr>
        <p:spPr/>
        <p:txBody>
          <a:bodyPr/>
          <a:lstStyle>
            <a:lvl1pPr>
              <a:defRPr/>
            </a:lvl1pPr>
          </a:lstStyle>
          <a:p>
            <a:pPr>
              <a:defRPr/>
            </a:pPr>
            <a:fld id="{09CC5B66-B336-414C-B57C-DEF30496E261}" type="slidenum">
              <a:rPr lang="en-AU"/>
              <a:pPr>
                <a:defRPr/>
              </a:pPr>
              <a:t>‹#›</a:t>
            </a:fld>
            <a:endParaRPr lang="en-AU"/>
          </a:p>
        </p:txBody>
      </p:sp>
    </p:spTree>
    <p:extLst>
      <p:ext uri="{BB962C8B-B14F-4D97-AF65-F5344CB8AC3E}">
        <p14:creationId xmlns:p14="http://schemas.microsoft.com/office/powerpoint/2010/main" val="8104735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rgbClr val="333399"/>
                </a:solidFill>
              </a:defRPr>
            </a:lvl1pPr>
          </a:lstStyle>
          <a:p>
            <a:r>
              <a:rPr lang="en-AU" smtClean="0"/>
              <a:t>Click to edit Master title style</a:t>
            </a:r>
            <a:endParaRPr lang="en-AU" dirty="0"/>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AU" noProof="0" smtClean="0"/>
              <a:t>Drag picture to placeholder or click icon to add</a:t>
            </a:r>
            <a:endParaRPr lang="en-AU"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D12176C-7FF6-494C-A110-F18405B510AE}" type="datetimeFigureOut">
              <a:rPr lang="en-US"/>
              <a:pPr>
                <a:defRPr/>
              </a:pPr>
              <a:t>6/17/16</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AU"/>
          </a:p>
        </p:txBody>
      </p:sp>
      <p:sp>
        <p:nvSpPr>
          <p:cNvPr id="7" name="Slide Number Placeholder 5"/>
          <p:cNvSpPr>
            <a:spLocks noGrp="1"/>
          </p:cNvSpPr>
          <p:nvPr>
            <p:ph type="sldNum" sz="quarter" idx="12"/>
          </p:nvPr>
        </p:nvSpPr>
        <p:spPr/>
        <p:txBody>
          <a:bodyPr/>
          <a:lstStyle>
            <a:lvl1pPr>
              <a:defRPr/>
            </a:lvl1pPr>
          </a:lstStyle>
          <a:p>
            <a:pPr>
              <a:defRPr/>
            </a:pPr>
            <a:fld id="{8255856D-BA9D-1F47-BC37-21BF0CAB3C98}" type="slidenum">
              <a:rPr lang="en-AU"/>
              <a:pPr>
                <a:defRPr/>
              </a:pPr>
              <a:t>‹#›</a:t>
            </a:fld>
            <a:endParaRPr lang="en-AU"/>
          </a:p>
        </p:txBody>
      </p:sp>
    </p:spTree>
    <p:extLst>
      <p:ext uri="{BB962C8B-B14F-4D97-AF65-F5344CB8AC3E}">
        <p14:creationId xmlns:p14="http://schemas.microsoft.com/office/powerpoint/2010/main" val="33885186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333399"/>
                </a:solidFill>
              </a:defRPr>
            </a:lvl1pPr>
          </a:lstStyle>
          <a:p>
            <a:r>
              <a:rPr lang="en-AU" smtClean="0"/>
              <a:t>Click to edit Master title style</a:t>
            </a:r>
            <a:endParaRPr lang="en-AU" dirty="0"/>
          </a:p>
        </p:txBody>
      </p:sp>
      <p:sp>
        <p:nvSpPr>
          <p:cNvPr id="3" name="Vertical Text Placeholder 2"/>
          <p:cNvSpPr>
            <a:spLocks noGrp="1"/>
          </p:cNvSpPr>
          <p:nvPr>
            <p:ph type="body" orient="vert" idx="1"/>
          </p:nvPr>
        </p:nvSpPr>
        <p:spPr/>
        <p:txBody>
          <a:bodyPr vert="eaVert">
            <a:normAutofit/>
          </a:bodyPr>
          <a:lstStyle>
            <a:lvl1pPr>
              <a:defRPr sz="2400"/>
            </a:lvl1pPr>
            <a:lvl2pPr>
              <a:defRPr sz="2400"/>
            </a:lvl2pPr>
            <a:lvl3pPr>
              <a:defRPr sz="2400"/>
            </a:lvl3pPr>
            <a:lvl4pPr>
              <a:defRPr sz="2400"/>
            </a:lvl4pPr>
            <a:lvl5pPr>
              <a:defRPr sz="2400"/>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
        <p:nvSpPr>
          <p:cNvPr id="4" name="Date Placeholder 3"/>
          <p:cNvSpPr>
            <a:spLocks noGrp="1"/>
          </p:cNvSpPr>
          <p:nvPr>
            <p:ph type="dt" sz="half" idx="10"/>
          </p:nvPr>
        </p:nvSpPr>
        <p:spPr/>
        <p:txBody>
          <a:bodyPr/>
          <a:lstStyle>
            <a:lvl1pPr>
              <a:defRPr/>
            </a:lvl1pPr>
          </a:lstStyle>
          <a:p>
            <a:pPr>
              <a:defRPr/>
            </a:pPr>
            <a:fld id="{93260184-1211-684A-B1DB-319A22FA6F82}" type="datetimeFigureOut">
              <a:rPr lang="en-US"/>
              <a:pPr>
                <a:defRPr/>
              </a:pPr>
              <a:t>6/17/16</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AU"/>
          </a:p>
        </p:txBody>
      </p:sp>
      <p:sp>
        <p:nvSpPr>
          <p:cNvPr id="6" name="Slide Number Placeholder 5"/>
          <p:cNvSpPr>
            <a:spLocks noGrp="1"/>
          </p:cNvSpPr>
          <p:nvPr>
            <p:ph type="sldNum" sz="quarter" idx="12"/>
          </p:nvPr>
        </p:nvSpPr>
        <p:spPr/>
        <p:txBody>
          <a:bodyPr/>
          <a:lstStyle>
            <a:lvl1pPr>
              <a:defRPr/>
            </a:lvl1pPr>
          </a:lstStyle>
          <a:p>
            <a:pPr>
              <a:defRPr/>
            </a:pPr>
            <a:fld id="{6EC190CC-AC27-9A4B-BF9D-AD6B7C11A9D4}" type="slidenum">
              <a:rPr lang="en-AU"/>
              <a:pPr>
                <a:defRPr/>
              </a:pPr>
              <a:t>‹#›</a:t>
            </a:fld>
            <a:endParaRPr lang="en-AU"/>
          </a:p>
        </p:txBody>
      </p:sp>
    </p:spTree>
    <p:extLst>
      <p:ext uri="{BB962C8B-B14F-4D97-AF65-F5344CB8AC3E}">
        <p14:creationId xmlns:p14="http://schemas.microsoft.com/office/powerpoint/2010/main" val="3427286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solidFill>
                  <a:srgbClr val="333399"/>
                </a:solidFill>
              </a:defRPr>
            </a:lvl1pPr>
          </a:lstStyle>
          <a:p>
            <a:r>
              <a:rPr lang="en-AU" smtClean="0"/>
              <a:t>Click to edit Master title style</a:t>
            </a:r>
            <a:endParaRPr lang="en-AU" dirty="0"/>
          </a:p>
        </p:txBody>
      </p:sp>
      <p:sp>
        <p:nvSpPr>
          <p:cNvPr id="3" name="Vertical Text Placeholder 2"/>
          <p:cNvSpPr>
            <a:spLocks noGrp="1"/>
          </p:cNvSpPr>
          <p:nvPr>
            <p:ph type="body" orient="vert" idx="1"/>
          </p:nvPr>
        </p:nvSpPr>
        <p:spPr>
          <a:xfrm>
            <a:off x="457200" y="274638"/>
            <a:ext cx="6019800" cy="5851525"/>
          </a:xfrm>
        </p:spPr>
        <p:txBody>
          <a:bodyPr vert="eaVert">
            <a:normAutofit/>
          </a:bodyPr>
          <a:lstStyle>
            <a:lvl1pPr>
              <a:defRPr sz="2400"/>
            </a:lvl1pPr>
            <a:lvl2pPr>
              <a:defRPr sz="2400"/>
            </a:lvl2pPr>
            <a:lvl3pPr>
              <a:defRPr sz="2400"/>
            </a:lvl3pPr>
            <a:lvl4pPr>
              <a:defRPr sz="2400"/>
            </a:lvl4pPr>
            <a:lvl5pPr>
              <a:defRPr sz="2400"/>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dirty="0"/>
          </a:p>
        </p:txBody>
      </p:sp>
      <p:sp>
        <p:nvSpPr>
          <p:cNvPr id="4" name="Date Placeholder 3"/>
          <p:cNvSpPr>
            <a:spLocks noGrp="1"/>
          </p:cNvSpPr>
          <p:nvPr>
            <p:ph type="dt" sz="half" idx="10"/>
          </p:nvPr>
        </p:nvSpPr>
        <p:spPr/>
        <p:txBody>
          <a:bodyPr/>
          <a:lstStyle>
            <a:lvl1pPr>
              <a:defRPr/>
            </a:lvl1pPr>
          </a:lstStyle>
          <a:p>
            <a:pPr>
              <a:defRPr/>
            </a:pPr>
            <a:fld id="{E3ED1CAA-286B-CC49-9829-BB9D4DCA1188}" type="datetimeFigureOut">
              <a:rPr lang="en-US"/>
              <a:pPr>
                <a:defRPr/>
              </a:pPr>
              <a:t>6/17/16</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AU"/>
          </a:p>
        </p:txBody>
      </p:sp>
      <p:sp>
        <p:nvSpPr>
          <p:cNvPr id="6" name="Slide Number Placeholder 5"/>
          <p:cNvSpPr>
            <a:spLocks noGrp="1"/>
          </p:cNvSpPr>
          <p:nvPr>
            <p:ph type="sldNum" sz="quarter" idx="12"/>
          </p:nvPr>
        </p:nvSpPr>
        <p:spPr/>
        <p:txBody>
          <a:bodyPr/>
          <a:lstStyle>
            <a:lvl1pPr>
              <a:defRPr/>
            </a:lvl1pPr>
          </a:lstStyle>
          <a:p>
            <a:pPr>
              <a:defRPr/>
            </a:pPr>
            <a:fld id="{2F1EB460-8251-6F45-B623-EF3695184C89}" type="slidenum">
              <a:rPr lang="en-AU"/>
              <a:pPr>
                <a:defRPr/>
              </a:pPr>
              <a:t>‹#›</a:t>
            </a:fld>
            <a:endParaRPr lang="en-AU"/>
          </a:p>
        </p:txBody>
      </p:sp>
    </p:spTree>
    <p:extLst>
      <p:ext uri="{BB962C8B-B14F-4D97-AF65-F5344CB8AC3E}">
        <p14:creationId xmlns:p14="http://schemas.microsoft.com/office/powerpoint/2010/main" val="1827936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AU"/>
          </a:p>
        </p:txBody>
      </p:sp>
      <p:sp>
        <p:nvSpPr>
          <p:cNvPr id="8" name="Rectangle 6"/>
          <p:cNvSpPr>
            <a:spLocks noGrp="1" noChangeArrowheads="1"/>
          </p:cNvSpPr>
          <p:nvPr>
            <p:ph type="sldNum" sz="quarter" idx="11"/>
          </p:nvPr>
        </p:nvSpPr>
        <p:spPr>
          <a:ln/>
        </p:spPr>
        <p:txBody>
          <a:bodyPr/>
          <a:lstStyle>
            <a:lvl1pPr>
              <a:defRPr/>
            </a:lvl1pPr>
          </a:lstStyle>
          <a:p>
            <a:pPr>
              <a:defRPr/>
            </a:pPr>
            <a:fld id="{24BBEA1D-4926-8144-A2C4-D2D8DBA862DE}" type="slidenum">
              <a:rPr lang="en-AU"/>
              <a:pPr>
                <a:defRPr/>
              </a:pPr>
              <a:t>‹#›</a:t>
            </a:fld>
            <a:endParaRPr lang="en-AU"/>
          </a:p>
        </p:txBody>
      </p:sp>
    </p:spTree>
    <p:extLst>
      <p:ext uri="{BB962C8B-B14F-4D97-AF65-F5344CB8AC3E}">
        <p14:creationId xmlns:p14="http://schemas.microsoft.com/office/powerpoint/2010/main" val="1747258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AU"/>
          </a:p>
        </p:txBody>
      </p:sp>
      <p:sp>
        <p:nvSpPr>
          <p:cNvPr id="4" name="Rectangle 6"/>
          <p:cNvSpPr>
            <a:spLocks noGrp="1" noChangeArrowheads="1"/>
          </p:cNvSpPr>
          <p:nvPr>
            <p:ph type="sldNum" sz="quarter" idx="11"/>
          </p:nvPr>
        </p:nvSpPr>
        <p:spPr>
          <a:ln/>
        </p:spPr>
        <p:txBody>
          <a:bodyPr/>
          <a:lstStyle>
            <a:lvl1pPr>
              <a:defRPr/>
            </a:lvl1pPr>
          </a:lstStyle>
          <a:p>
            <a:pPr>
              <a:defRPr/>
            </a:pPr>
            <a:fld id="{0992A5F0-3C2B-AF45-9DB9-4B19E02800C9}" type="slidenum">
              <a:rPr lang="en-AU"/>
              <a:pPr>
                <a:defRPr/>
              </a:pPr>
              <a:t>‹#›</a:t>
            </a:fld>
            <a:endParaRPr lang="en-AU"/>
          </a:p>
        </p:txBody>
      </p:sp>
    </p:spTree>
    <p:extLst>
      <p:ext uri="{BB962C8B-B14F-4D97-AF65-F5344CB8AC3E}">
        <p14:creationId xmlns:p14="http://schemas.microsoft.com/office/powerpoint/2010/main" val="1059394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AU"/>
          </a:p>
        </p:txBody>
      </p:sp>
      <p:sp>
        <p:nvSpPr>
          <p:cNvPr id="3" name="Rectangle 6"/>
          <p:cNvSpPr>
            <a:spLocks noGrp="1" noChangeArrowheads="1"/>
          </p:cNvSpPr>
          <p:nvPr>
            <p:ph type="sldNum" sz="quarter" idx="11"/>
          </p:nvPr>
        </p:nvSpPr>
        <p:spPr>
          <a:ln/>
        </p:spPr>
        <p:txBody>
          <a:bodyPr/>
          <a:lstStyle>
            <a:lvl1pPr>
              <a:defRPr/>
            </a:lvl1pPr>
          </a:lstStyle>
          <a:p>
            <a:pPr>
              <a:defRPr/>
            </a:pPr>
            <a:fld id="{BE3E5486-F019-A44C-9AE9-B2A036C52C8E}" type="slidenum">
              <a:rPr lang="en-AU"/>
              <a:pPr>
                <a:defRPr/>
              </a:pPr>
              <a:t>‹#›</a:t>
            </a:fld>
            <a:endParaRPr lang="en-AU"/>
          </a:p>
        </p:txBody>
      </p:sp>
    </p:spTree>
    <p:extLst>
      <p:ext uri="{BB962C8B-B14F-4D97-AF65-F5344CB8AC3E}">
        <p14:creationId xmlns:p14="http://schemas.microsoft.com/office/powerpoint/2010/main" val="483148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AU"/>
          </a:p>
        </p:txBody>
      </p:sp>
      <p:sp>
        <p:nvSpPr>
          <p:cNvPr id="6" name="Rectangle 6"/>
          <p:cNvSpPr>
            <a:spLocks noGrp="1" noChangeArrowheads="1"/>
          </p:cNvSpPr>
          <p:nvPr>
            <p:ph type="sldNum" sz="quarter" idx="11"/>
          </p:nvPr>
        </p:nvSpPr>
        <p:spPr>
          <a:ln/>
        </p:spPr>
        <p:txBody>
          <a:bodyPr/>
          <a:lstStyle>
            <a:lvl1pPr>
              <a:defRPr/>
            </a:lvl1pPr>
          </a:lstStyle>
          <a:p>
            <a:pPr>
              <a:defRPr/>
            </a:pPr>
            <a:fld id="{C7A2710C-2D79-4344-BD5A-6E9FC2661C64}" type="slidenum">
              <a:rPr lang="en-AU"/>
              <a:pPr>
                <a:defRPr/>
              </a:pPr>
              <a:t>‹#›</a:t>
            </a:fld>
            <a:endParaRPr lang="en-AU"/>
          </a:p>
        </p:txBody>
      </p:sp>
    </p:spTree>
    <p:extLst>
      <p:ext uri="{BB962C8B-B14F-4D97-AF65-F5344CB8AC3E}">
        <p14:creationId xmlns:p14="http://schemas.microsoft.com/office/powerpoint/2010/main" val="104722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AU"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AU"/>
          </a:p>
        </p:txBody>
      </p:sp>
      <p:sp>
        <p:nvSpPr>
          <p:cNvPr id="6" name="Rectangle 6"/>
          <p:cNvSpPr>
            <a:spLocks noGrp="1" noChangeArrowheads="1"/>
          </p:cNvSpPr>
          <p:nvPr>
            <p:ph type="sldNum" sz="quarter" idx="11"/>
          </p:nvPr>
        </p:nvSpPr>
        <p:spPr>
          <a:ln/>
        </p:spPr>
        <p:txBody>
          <a:bodyPr/>
          <a:lstStyle>
            <a:lvl1pPr>
              <a:defRPr/>
            </a:lvl1pPr>
          </a:lstStyle>
          <a:p>
            <a:pPr>
              <a:defRPr/>
            </a:pPr>
            <a:fld id="{2C145512-B5DC-284D-9ED7-78C19D7C7440}" type="slidenum">
              <a:rPr lang="en-AU"/>
              <a:pPr>
                <a:defRPr/>
              </a:pPr>
              <a:t>‹#›</a:t>
            </a:fld>
            <a:endParaRPr lang="en-AU"/>
          </a:p>
        </p:txBody>
      </p:sp>
    </p:spTree>
    <p:extLst>
      <p:ext uri="{BB962C8B-B14F-4D97-AF65-F5344CB8AC3E}">
        <p14:creationId xmlns:p14="http://schemas.microsoft.com/office/powerpoint/2010/main" val="20497183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jpeg"/><Relationship Id="rId14"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jpeg"/><Relationship Id="rId14" Type="http://schemas.openxmlformats.org/officeDocument/2006/relationships/image" Target="../media/image3.jpe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4.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76200"/>
            <a:ext cx="80772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AU"/>
              <a:t>Click to edit Master title style</a:t>
            </a:r>
            <a:endParaRPr lang="en-US"/>
          </a:p>
        </p:txBody>
      </p:sp>
      <p:sp>
        <p:nvSpPr>
          <p:cNvPr id="1027" name="Rectangle 3"/>
          <p:cNvSpPr>
            <a:spLocks noGrp="1" noChangeArrowheads="1"/>
          </p:cNvSpPr>
          <p:nvPr>
            <p:ph type="body" idx="1"/>
          </p:nvPr>
        </p:nvSpPr>
        <p:spPr bwMode="auto">
          <a:xfrm>
            <a:off x="533400" y="1219200"/>
            <a:ext cx="8077200" cy="495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Rectangle 5"/>
          <p:cNvSpPr>
            <a:spLocks noGrp="1" noChangeArrowheads="1"/>
          </p:cNvSpPr>
          <p:nvPr>
            <p:ph type="ftr" sz="quarter" idx="3"/>
          </p:nvPr>
        </p:nvSpPr>
        <p:spPr bwMode="auto">
          <a:xfrm>
            <a:off x="528638" y="6324600"/>
            <a:ext cx="5868987" cy="3841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solidFill>
                  <a:srgbClr val="0066B3"/>
                </a:solidFill>
                <a:latin typeface="+mn-lt"/>
                <a:ea typeface="+mn-ea"/>
                <a:cs typeface="+mn-cs"/>
              </a:defRPr>
            </a:lvl1pPr>
          </a:lstStyle>
          <a:p>
            <a:pPr>
              <a:defRPr/>
            </a:pPr>
            <a:endParaRPr lang="en-AU"/>
          </a:p>
        </p:txBody>
      </p:sp>
      <p:sp>
        <p:nvSpPr>
          <p:cNvPr id="8" name="Rectangle 6"/>
          <p:cNvSpPr>
            <a:spLocks noGrp="1" noChangeArrowheads="1"/>
          </p:cNvSpPr>
          <p:nvPr>
            <p:ph type="sldNum" sz="quarter" idx="4"/>
          </p:nvPr>
        </p:nvSpPr>
        <p:spPr bwMode="auto">
          <a:xfrm>
            <a:off x="6477000" y="6324600"/>
            <a:ext cx="457200" cy="3841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400">
                <a:solidFill>
                  <a:srgbClr val="0066B3"/>
                </a:solidFill>
              </a:defRPr>
            </a:lvl1pPr>
          </a:lstStyle>
          <a:p>
            <a:pPr>
              <a:defRPr/>
            </a:pPr>
            <a:fld id="{14C7B897-4130-334D-8E14-BFD186043F8E}" type="slidenum">
              <a:rPr lang="en-AU"/>
              <a:pPr>
                <a:defRPr/>
              </a:pPr>
              <a:t>‹#›</a:t>
            </a:fld>
            <a:endParaRPr lang="en-AU"/>
          </a:p>
        </p:txBody>
      </p:sp>
      <p:pic>
        <p:nvPicPr>
          <p:cNvPr id="1030" name="Picture 9" descr="JCU_&amp;_40th_Logo_RGB.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086600" y="6172200"/>
            <a:ext cx="2024063"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9"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iming>
    <p:tnLst>
      <p:par>
        <p:cTn id="1" dur="indefinite" restart="never" nodeType="tmRoot"/>
      </p:par>
    </p:tnLst>
  </p:timing>
  <p:txStyles>
    <p:titleStyle>
      <a:lvl1pPr algn="ctr" rtl="0" eaLnBrk="0" fontAlgn="base" hangingPunct="0">
        <a:spcBef>
          <a:spcPct val="0"/>
        </a:spcBef>
        <a:spcAft>
          <a:spcPct val="0"/>
        </a:spcAft>
        <a:defRPr sz="3600">
          <a:solidFill>
            <a:srgbClr val="0066B3"/>
          </a:solidFill>
          <a:latin typeface="+mj-lt"/>
          <a:ea typeface="ＭＳ Ｐゴシック" charset="0"/>
          <a:cs typeface="ＭＳ Ｐゴシック" charset="0"/>
        </a:defRPr>
      </a:lvl1pPr>
      <a:lvl2pPr algn="ctr" rtl="0" eaLnBrk="0" fontAlgn="base" hangingPunct="0">
        <a:spcBef>
          <a:spcPct val="0"/>
        </a:spcBef>
        <a:spcAft>
          <a:spcPct val="0"/>
        </a:spcAft>
        <a:defRPr sz="3600">
          <a:solidFill>
            <a:srgbClr val="0066B3"/>
          </a:solidFill>
          <a:latin typeface="Arial" charset="0"/>
          <a:ea typeface="ＭＳ Ｐゴシック" charset="0"/>
          <a:cs typeface="ＭＳ Ｐゴシック" charset="0"/>
        </a:defRPr>
      </a:lvl2pPr>
      <a:lvl3pPr algn="ctr" rtl="0" eaLnBrk="0" fontAlgn="base" hangingPunct="0">
        <a:spcBef>
          <a:spcPct val="0"/>
        </a:spcBef>
        <a:spcAft>
          <a:spcPct val="0"/>
        </a:spcAft>
        <a:defRPr sz="3600">
          <a:solidFill>
            <a:srgbClr val="0066B3"/>
          </a:solidFill>
          <a:latin typeface="Arial" charset="0"/>
          <a:ea typeface="ＭＳ Ｐゴシック" charset="0"/>
          <a:cs typeface="ＭＳ Ｐゴシック" charset="0"/>
        </a:defRPr>
      </a:lvl3pPr>
      <a:lvl4pPr algn="ctr" rtl="0" eaLnBrk="0" fontAlgn="base" hangingPunct="0">
        <a:spcBef>
          <a:spcPct val="0"/>
        </a:spcBef>
        <a:spcAft>
          <a:spcPct val="0"/>
        </a:spcAft>
        <a:defRPr sz="3600">
          <a:solidFill>
            <a:srgbClr val="0066B3"/>
          </a:solidFill>
          <a:latin typeface="Arial" charset="0"/>
          <a:ea typeface="ＭＳ Ｐゴシック" charset="0"/>
          <a:cs typeface="ＭＳ Ｐゴシック" charset="0"/>
        </a:defRPr>
      </a:lvl4pPr>
      <a:lvl5pPr algn="ctr" rtl="0" eaLnBrk="0" fontAlgn="base" hangingPunct="0">
        <a:spcBef>
          <a:spcPct val="0"/>
        </a:spcBef>
        <a:spcAft>
          <a:spcPct val="0"/>
        </a:spcAft>
        <a:defRPr sz="3600">
          <a:solidFill>
            <a:srgbClr val="0066B3"/>
          </a:solidFill>
          <a:latin typeface="Arial" charset="0"/>
          <a:ea typeface="ＭＳ Ｐゴシック" charset="0"/>
          <a:cs typeface="ＭＳ Ｐゴシック" charset="0"/>
        </a:defRPr>
      </a:lvl5pPr>
      <a:lvl6pPr marL="457200" algn="ctr" rtl="0" eaLnBrk="1" fontAlgn="base" hangingPunct="1">
        <a:spcBef>
          <a:spcPct val="0"/>
        </a:spcBef>
        <a:spcAft>
          <a:spcPct val="0"/>
        </a:spcAft>
        <a:defRPr sz="3600">
          <a:solidFill>
            <a:srgbClr val="222222"/>
          </a:solidFill>
          <a:latin typeface="Arial" charset="0"/>
        </a:defRPr>
      </a:lvl6pPr>
      <a:lvl7pPr marL="914400" algn="ctr" rtl="0" eaLnBrk="1" fontAlgn="base" hangingPunct="1">
        <a:spcBef>
          <a:spcPct val="0"/>
        </a:spcBef>
        <a:spcAft>
          <a:spcPct val="0"/>
        </a:spcAft>
        <a:defRPr sz="3600">
          <a:solidFill>
            <a:srgbClr val="222222"/>
          </a:solidFill>
          <a:latin typeface="Arial" charset="0"/>
        </a:defRPr>
      </a:lvl7pPr>
      <a:lvl8pPr marL="1371600" algn="ctr" rtl="0" eaLnBrk="1" fontAlgn="base" hangingPunct="1">
        <a:spcBef>
          <a:spcPct val="0"/>
        </a:spcBef>
        <a:spcAft>
          <a:spcPct val="0"/>
        </a:spcAft>
        <a:defRPr sz="3600">
          <a:solidFill>
            <a:srgbClr val="222222"/>
          </a:solidFill>
          <a:latin typeface="Arial" charset="0"/>
        </a:defRPr>
      </a:lvl8pPr>
      <a:lvl9pPr marL="1828800" algn="ctr" rtl="0" eaLnBrk="1" fontAlgn="base" hangingPunct="1">
        <a:spcBef>
          <a:spcPct val="0"/>
        </a:spcBef>
        <a:spcAft>
          <a:spcPct val="0"/>
        </a:spcAft>
        <a:defRPr sz="3600">
          <a:solidFill>
            <a:srgbClr val="222222"/>
          </a:solidFill>
          <a:latin typeface="Arial" charset="0"/>
        </a:defRPr>
      </a:lvl9pPr>
    </p:titleStyle>
    <p:bodyStyle>
      <a:lvl1pPr marL="342900" indent="-342900" algn="l" rtl="0" eaLnBrk="0" fontAlgn="base" hangingPunct="0">
        <a:spcBef>
          <a:spcPct val="20000"/>
        </a:spcBef>
        <a:spcAft>
          <a:spcPct val="0"/>
        </a:spcAft>
        <a:buChar char="•"/>
        <a:defRPr sz="2600">
          <a:solidFill>
            <a:srgbClr val="222222"/>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a:solidFill>
            <a:srgbClr val="222222"/>
          </a:solidFill>
          <a:latin typeface="+mn-lt"/>
          <a:ea typeface="ＭＳ Ｐゴシック" pitchFamily="-109" charset="-128"/>
        </a:defRPr>
      </a:lvl2pPr>
      <a:lvl3pPr marL="1143000" indent="-228600" algn="l" rtl="0" eaLnBrk="0" fontAlgn="base" hangingPunct="0">
        <a:spcBef>
          <a:spcPct val="20000"/>
        </a:spcBef>
        <a:spcAft>
          <a:spcPct val="0"/>
        </a:spcAft>
        <a:buChar char="•"/>
        <a:defRPr sz="2200">
          <a:solidFill>
            <a:srgbClr val="222222"/>
          </a:solidFill>
          <a:latin typeface="+mn-lt"/>
          <a:ea typeface="ＭＳ Ｐゴシック" pitchFamily="-109" charset="-128"/>
        </a:defRPr>
      </a:lvl3pPr>
      <a:lvl4pPr marL="1600200" indent="-228600" algn="l" rtl="0" eaLnBrk="0" fontAlgn="base" hangingPunct="0">
        <a:spcBef>
          <a:spcPct val="20000"/>
        </a:spcBef>
        <a:spcAft>
          <a:spcPct val="0"/>
        </a:spcAft>
        <a:buChar char="–"/>
        <a:defRPr sz="2200">
          <a:solidFill>
            <a:srgbClr val="222222"/>
          </a:solidFill>
          <a:latin typeface="+mn-lt"/>
          <a:ea typeface="ＭＳ Ｐゴシック" pitchFamily="-109"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pitchFamily="-109" charset="-128"/>
        </a:defRPr>
      </a:lvl5pPr>
      <a:lvl6pPr marL="2514600" indent="-228600" algn="l" rtl="0" eaLnBrk="1" fontAlgn="base" hangingPunct="1">
        <a:spcBef>
          <a:spcPct val="20000"/>
        </a:spcBef>
        <a:spcAft>
          <a:spcPct val="0"/>
        </a:spcAft>
        <a:buChar char="»"/>
        <a:defRPr sz="2000">
          <a:solidFill>
            <a:schemeClr val="tx1"/>
          </a:solidFill>
          <a:latin typeface="Times New Roman" pitchFamily="18" charset="0"/>
        </a:defRPr>
      </a:lvl6pPr>
      <a:lvl7pPr marL="2971800" indent="-228600" algn="l" rtl="0" eaLnBrk="1" fontAlgn="base" hangingPunct="1">
        <a:spcBef>
          <a:spcPct val="20000"/>
        </a:spcBef>
        <a:spcAft>
          <a:spcPct val="0"/>
        </a:spcAft>
        <a:buChar char="»"/>
        <a:defRPr sz="2000">
          <a:solidFill>
            <a:schemeClr val="tx1"/>
          </a:solidFill>
          <a:latin typeface="Times New Roman" pitchFamily="18" charset="0"/>
        </a:defRPr>
      </a:lvl7pPr>
      <a:lvl8pPr marL="3429000" indent="-228600" algn="l" rtl="0" eaLnBrk="1" fontAlgn="base" hangingPunct="1">
        <a:spcBef>
          <a:spcPct val="20000"/>
        </a:spcBef>
        <a:spcAft>
          <a:spcPct val="0"/>
        </a:spcAft>
        <a:buChar char="»"/>
        <a:defRPr sz="2000">
          <a:solidFill>
            <a:schemeClr val="tx1"/>
          </a:solidFill>
          <a:latin typeface="Times New Roman" pitchFamily="18" charset="0"/>
        </a:defRPr>
      </a:lvl8pPr>
      <a:lvl9pPr marL="3886200" indent="-228600" algn="l" rtl="0" eaLnBrk="1" fontAlgn="base" hangingPunct="1">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533400" y="153988"/>
            <a:ext cx="80772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AU"/>
              <a:t>Click to edit Master title style</a:t>
            </a:r>
            <a:endParaRPr lang="en-US"/>
          </a:p>
        </p:txBody>
      </p:sp>
      <p:sp>
        <p:nvSpPr>
          <p:cNvPr id="13315" name="Rectangle 3"/>
          <p:cNvSpPr>
            <a:spLocks noGrp="1" noChangeArrowheads="1"/>
          </p:cNvSpPr>
          <p:nvPr>
            <p:ph type="body" idx="1"/>
          </p:nvPr>
        </p:nvSpPr>
        <p:spPr bwMode="auto">
          <a:xfrm>
            <a:off x="533400" y="1296988"/>
            <a:ext cx="8077200" cy="4951412"/>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Rectangle 5"/>
          <p:cNvSpPr>
            <a:spLocks noGrp="1" noChangeArrowheads="1"/>
          </p:cNvSpPr>
          <p:nvPr>
            <p:ph type="ftr" sz="quarter" idx="3"/>
          </p:nvPr>
        </p:nvSpPr>
        <p:spPr bwMode="auto">
          <a:xfrm>
            <a:off x="528638" y="6324600"/>
            <a:ext cx="5868987" cy="3841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solidFill>
                  <a:srgbClr val="0066B3"/>
                </a:solidFill>
                <a:latin typeface="+mn-lt"/>
                <a:ea typeface="+mn-ea"/>
                <a:cs typeface="+mn-cs"/>
              </a:defRPr>
            </a:lvl1pPr>
          </a:lstStyle>
          <a:p>
            <a:pPr>
              <a:defRPr/>
            </a:pPr>
            <a:endParaRPr lang="en-AU"/>
          </a:p>
        </p:txBody>
      </p:sp>
      <p:sp>
        <p:nvSpPr>
          <p:cNvPr id="8" name="Rectangle 6"/>
          <p:cNvSpPr>
            <a:spLocks noGrp="1" noChangeArrowheads="1"/>
          </p:cNvSpPr>
          <p:nvPr>
            <p:ph type="sldNum" sz="quarter" idx="4"/>
          </p:nvPr>
        </p:nvSpPr>
        <p:spPr bwMode="auto">
          <a:xfrm>
            <a:off x="6477000" y="6324600"/>
            <a:ext cx="989013" cy="3841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400">
                <a:solidFill>
                  <a:srgbClr val="0066B3"/>
                </a:solidFill>
              </a:defRPr>
            </a:lvl1pPr>
          </a:lstStyle>
          <a:p>
            <a:pPr>
              <a:defRPr/>
            </a:pPr>
            <a:fld id="{18466354-6AD9-8045-AA55-A204ECAF8CF4}" type="slidenum">
              <a:rPr lang="en-AU"/>
              <a:pPr>
                <a:defRPr/>
              </a:pPr>
              <a:t>‹#›</a:t>
            </a:fld>
            <a:endParaRPr lang="en-AU"/>
          </a:p>
        </p:txBody>
      </p:sp>
      <p:pic>
        <p:nvPicPr>
          <p:cNvPr id="13318" name="Picture 9" descr="JCU_&amp;_40th_Logo_RGB.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8121650" y="6319838"/>
            <a:ext cx="1022350"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90"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Lst>
  <p:timing>
    <p:tnLst>
      <p:par>
        <p:cTn id="1" dur="indefinite" restart="never" nodeType="tmRoot"/>
      </p:par>
    </p:tnLst>
  </p:timing>
  <p:txStyles>
    <p:titleStyle>
      <a:lvl1pPr algn="ctr" rtl="0" eaLnBrk="0" fontAlgn="base" hangingPunct="0">
        <a:spcBef>
          <a:spcPct val="0"/>
        </a:spcBef>
        <a:spcAft>
          <a:spcPct val="0"/>
        </a:spcAft>
        <a:defRPr sz="3600">
          <a:solidFill>
            <a:srgbClr val="0066B3"/>
          </a:solidFill>
          <a:latin typeface="+mj-lt"/>
          <a:ea typeface="ＭＳ Ｐゴシック" charset="0"/>
          <a:cs typeface="ＭＳ Ｐゴシック" charset="0"/>
        </a:defRPr>
      </a:lvl1pPr>
      <a:lvl2pPr algn="ctr" rtl="0" eaLnBrk="0" fontAlgn="base" hangingPunct="0">
        <a:spcBef>
          <a:spcPct val="0"/>
        </a:spcBef>
        <a:spcAft>
          <a:spcPct val="0"/>
        </a:spcAft>
        <a:defRPr sz="3600">
          <a:solidFill>
            <a:srgbClr val="0066B3"/>
          </a:solidFill>
          <a:latin typeface="Arial" charset="0"/>
          <a:ea typeface="ＭＳ Ｐゴシック" charset="0"/>
          <a:cs typeface="ＭＳ Ｐゴシック" charset="0"/>
        </a:defRPr>
      </a:lvl2pPr>
      <a:lvl3pPr algn="ctr" rtl="0" eaLnBrk="0" fontAlgn="base" hangingPunct="0">
        <a:spcBef>
          <a:spcPct val="0"/>
        </a:spcBef>
        <a:spcAft>
          <a:spcPct val="0"/>
        </a:spcAft>
        <a:defRPr sz="3600">
          <a:solidFill>
            <a:srgbClr val="0066B3"/>
          </a:solidFill>
          <a:latin typeface="Arial" charset="0"/>
          <a:ea typeface="ＭＳ Ｐゴシック" charset="0"/>
          <a:cs typeface="ＭＳ Ｐゴシック" charset="0"/>
        </a:defRPr>
      </a:lvl3pPr>
      <a:lvl4pPr algn="ctr" rtl="0" eaLnBrk="0" fontAlgn="base" hangingPunct="0">
        <a:spcBef>
          <a:spcPct val="0"/>
        </a:spcBef>
        <a:spcAft>
          <a:spcPct val="0"/>
        </a:spcAft>
        <a:defRPr sz="3600">
          <a:solidFill>
            <a:srgbClr val="0066B3"/>
          </a:solidFill>
          <a:latin typeface="Arial" charset="0"/>
          <a:ea typeface="ＭＳ Ｐゴシック" charset="0"/>
          <a:cs typeface="ＭＳ Ｐゴシック" charset="0"/>
        </a:defRPr>
      </a:lvl4pPr>
      <a:lvl5pPr algn="ctr" rtl="0" eaLnBrk="0" fontAlgn="base" hangingPunct="0">
        <a:spcBef>
          <a:spcPct val="0"/>
        </a:spcBef>
        <a:spcAft>
          <a:spcPct val="0"/>
        </a:spcAft>
        <a:defRPr sz="3600">
          <a:solidFill>
            <a:srgbClr val="0066B3"/>
          </a:solidFill>
          <a:latin typeface="Arial" charset="0"/>
          <a:ea typeface="ＭＳ Ｐゴシック" charset="0"/>
          <a:cs typeface="ＭＳ Ｐゴシック" charset="0"/>
        </a:defRPr>
      </a:lvl5pPr>
      <a:lvl6pPr marL="457200" algn="ctr" rtl="0" eaLnBrk="1" fontAlgn="base" hangingPunct="1">
        <a:spcBef>
          <a:spcPct val="0"/>
        </a:spcBef>
        <a:spcAft>
          <a:spcPct val="0"/>
        </a:spcAft>
        <a:defRPr sz="3600">
          <a:solidFill>
            <a:srgbClr val="222222"/>
          </a:solidFill>
          <a:latin typeface="Arial" charset="0"/>
        </a:defRPr>
      </a:lvl6pPr>
      <a:lvl7pPr marL="914400" algn="ctr" rtl="0" eaLnBrk="1" fontAlgn="base" hangingPunct="1">
        <a:spcBef>
          <a:spcPct val="0"/>
        </a:spcBef>
        <a:spcAft>
          <a:spcPct val="0"/>
        </a:spcAft>
        <a:defRPr sz="3600">
          <a:solidFill>
            <a:srgbClr val="222222"/>
          </a:solidFill>
          <a:latin typeface="Arial" charset="0"/>
        </a:defRPr>
      </a:lvl7pPr>
      <a:lvl8pPr marL="1371600" algn="ctr" rtl="0" eaLnBrk="1" fontAlgn="base" hangingPunct="1">
        <a:spcBef>
          <a:spcPct val="0"/>
        </a:spcBef>
        <a:spcAft>
          <a:spcPct val="0"/>
        </a:spcAft>
        <a:defRPr sz="3600">
          <a:solidFill>
            <a:srgbClr val="222222"/>
          </a:solidFill>
          <a:latin typeface="Arial" charset="0"/>
        </a:defRPr>
      </a:lvl8pPr>
      <a:lvl9pPr marL="1828800" algn="ctr" rtl="0" eaLnBrk="1" fontAlgn="base" hangingPunct="1">
        <a:spcBef>
          <a:spcPct val="0"/>
        </a:spcBef>
        <a:spcAft>
          <a:spcPct val="0"/>
        </a:spcAft>
        <a:defRPr sz="3600">
          <a:solidFill>
            <a:srgbClr val="222222"/>
          </a:solidFill>
          <a:latin typeface="Arial" charset="0"/>
        </a:defRPr>
      </a:lvl9pPr>
    </p:titleStyle>
    <p:bodyStyle>
      <a:lvl1pPr marL="342900" indent="-342900" algn="l" rtl="0" eaLnBrk="0" fontAlgn="base" hangingPunct="0">
        <a:spcBef>
          <a:spcPct val="20000"/>
        </a:spcBef>
        <a:spcAft>
          <a:spcPct val="0"/>
        </a:spcAft>
        <a:buChar char="•"/>
        <a:defRPr sz="2600">
          <a:solidFill>
            <a:srgbClr val="222222"/>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a:solidFill>
            <a:srgbClr val="222222"/>
          </a:solidFill>
          <a:latin typeface="+mn-lt"/>
          <a:ea typeface="ＭＳ Ｐゴシック" pitchFamily="-109" charset="-128"/>
        </a:defRPr>
      </a:lvl2pPr>
      <a:lvl3pPr marL="1143000" indent="-228600" algn="l" rtl="0" eaLnBrk="0" fontAlgn="base" hangingPunct="0">
        <a:spcBef>
          <a:spcPct val="20000"/>
        </a:spcBef>
        <a:spcAft>
          <a:spcPct val="0"/>
        </a:spcAft>
        <a:buChar char="•"/>
        <a:defRPr sz="2200">
          <a:solidFill>
            <a:srgbClr val="222222"/>
          </a:solidFill>
          <a:latin typeface="+mn-lt"/>
          <a:ea typeface="ＭＳ Ｐゴシック" pitchFamily="-109" charset="-128"/>
        </a:defRPr>
      </a:lvl3pPr>
      <a:lvl4pPr marL="1600200" indent="-228600" algn="l" rtl="0" eaLnBrk="0" fontAlgn="base" hangingPunct="0">
        <a:spcBef>
          <a:spcPct val="20000"/>
        </a:spcBef>
        <a:spcAft>
          <a:spcPct val="0"/>
        </a:spcAft>
        <a:buChar char="–"/>
        <a:defRPr sz="2200">
          <a:solidFill>
            <a:srgbClr val="222222"/>
          </a:solidFill>
          <a:latin typeface="+mn-lt"/>
          <a:ea typeface="ＭＳ Ｐゴシック" pitchFamily="-109"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pitchFamily="-109" charset="-128"/>
        </a:defRPr>
      </a:lvl5pPr>
      <a:lvl6pPr marL="2514600" indent="-228600" algn="l" rtl="0" eaLnBrk="1" fontAlgn="base" hangingPunct="1">
        <a:spcBef>
          <a:spcPct val="20000"/>
        </a:spcBef>
        <a:spcAft>
          <a:spcPct val="0"/>
        </a:spcAft>
        <a:buChar char="»"/>
        <a:defRPr sz="2000">
          <a:solidFill>
            <a:schemeClr val="tx1"/>
          </a:solidFill>
          <a:latin typeface="Times New Roman" pitchFamily="18" charset="0"/>
        </a:defRPr>
      </a:lvl6pPr>
      <a:lvl7pPr marL="2971800" indent="-228600" algn="l" rtl="0" eaLnBrk="1" fontAlgn="base" hangingPunct="1">
        <a:spcBef>
          <a:spcPct val="20000"/>
        </a:spcBef>
        <a:spcAft>
          <a:spcPct val="0"/>
        </a:spcAft>
        <a:buChar char="»"/>
        <a:defRPr sz="2000">
          <a:solidFill>
            <a:schemeClr val="tx1"/>
          </a:solidFill>
          <a:latin typeface="Times New Roman" pitchFamily="18" charset="0"/>
        </a:defRPr>
      </a:lvl7pPr>
      <a:lvl8pPr marL="3429000" indent="-228600" algn="l" rtl="0" eaLnBrk="1" fontAlgn="base" hangingPunct="1">
        <a:spcBef>
          <a:spcPct val="20000"/>
        </a:spcBef>
        <a:spcAft>
          <a:spcPct val="0"/>
        </a:spcAft>
        <a:buChar char="»"/>
        <a:defRPr sz="2000">
          <a:solidFill>
            <a:schemeClr val="tx1"/>
          </a:solidFill>
          <a:latin typeface="Times New Roman" pitchFamily="18" charset="0"/>
        </a:defRPr>
      </a:lvl8pPr>
      <a:lvl9pPr marL="3886200" indent="-228600" algn="l" rtl="0" eaLnBrk="1" fontAlgn="base" hangingPunct="1">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533400" y="153988"/>
            <a:ext cx="80772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AU"/>
              <a:t>Click to edit Master title style</a:t>
            </a:r>
            <a:endParaRPr lang="en-US"/>
          </a:p>
        </p:txBody>
      </p:sp>
      <p:sp>
        <p:nvSpPr>
          <p:cNvPr id="25603" name="Rectangle 3"/>
          <p:cNvSpPr>
            <a:spLocks noGrp="1" noChangeArrowheads="1"/>
          </p:cNvSpPr>
          <p:nvPr>
            <p:ph type="body" idx="1"/>
          </p:nvPr>
        </p:nvSpPr>
        <p:spPr bwMode="auto">
          <a:xfrm>
            <a:off x="533400" y="1296988"/>
            <a:ext cx="8077200" cy="4951412"/>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Rectangle 5"/>
          <p:cNvSpPr>
            <a:spLocks noGrp="1" noChangeArrowheads="1"/>
          </p:cNvSpPr>
          <p:nvPr>
            <p:ph type="ftr" sz="quarter" idx="3"/>
          </p:nvPr>
        </p:nvSpPr>
        <p:spPr bwMode="auto">
          <a:xfrm>
            <a:off x="528638" y="6324600"/>
            <a:ext cx="5868987" cy="3841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solidFill>
                  <a:srgbClr val="0066B3"/>
                </a:solidFill>
              </a:defRPr>
            </a:lvl1pPr>
          </a:lstStyle>
          <a:p>
            <a:pPr>
              <a:defRPr/>
            </a:pPr>
            <a:endParaRPr lang="en-AU"/>
          </a:p>
        </p:txBody>
      </p:sp>
      <p:sp>
        <p:nvSpPr>
          <p:cNvPr id="8" name="Rectangle 6"/>
          <p:cNvSpPr>
            <a:spLocks noGrp="1" noChangeArrowheads="1"/>
          </p:cNvSpPr>
          <p:nvPr>
            <p:ph type="sldNum" sz="quarter" idx="4"/>
          </p:nvPr>
        </p:nvSpPr>
        <p:spPr bwMode="auto">
          <a:xfrm>
            <a:off x="6477000" y="6324600"/>
            <a:ext cx="989013" cy="3841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400">
                <a:solidFill>
                  <a:srgbClr val="0066B3"/>
                </a:solidFill>
              </a:defRPr>
            </a:lvl1pPr>
          </a:lstStyle>
          <a:p>
            <a:pPr>
              <a:defRPr/>
            </a:pPr>
            <a:fld id="{37EDFBF3-7BA5-F340-99B9-4CBFDBC6EC48}" type="slidenum">
              <a:rPr lang="en-AU"/>
              <a:pPr>
                <a:defRPr/>
              </a:pPr>
              <a:t>‹#›</a:t>
            </a:fld>
            <a:endParaRPr lang="en-AU"/>
          </a:p>
        </p:txBody>
      </p:sp>
      <p:pic>
        <p:nvPicPr>
          <p:cNvPr id="25606" name="Picture 9" descr="JCU_&amp;_40th_Logo_RGB.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8121650" y="6319838"/>
            <a:ext cx="1022350"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91"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iming>
    <p:tnLst>
      <p:par>
        <p:cTn id="1" dur="indefinite" restart="never" nodeType="tmRoot"/>
      </p:par>
    </p:tnLst>
  </p:timing>
  <p:txStyles>
    <p:titleStyle>
      <a:lvl1pPr algn="ctr" rtl="0" eaLnBrk="0" fontAlgn="base" hangingPunct="0">
        <a:spcBef>
          <a:spcPct val="0"/>
        </a:spcBef>
        <a:spcAft>
          <a:spcPct val="0"/>
        </a:spcAft>
        <a:defRPr sz="3600">
          <a:solidFill>
            <a:srgbClr val="0066B3"/>
          </a:solidFill>
          <a:latin typeface="+mj-lt"/>
          <a:ea typeface="ＭＳ Ｐゴシック" charset="0"/>
          <a:cs typeface="ＭＳ Ｐゴシック" charset="0"/>
        </a:defRPr>
      </a:lvl1pPr>
      <a:lvl2pPr algn="ctr" rtl="0" eaLnBrk="0" fontAlgn="base" hangingPunct="0">
        <a:spcBef>
          <a:spcPct val="0"/>
        </a:spcBef>
        <a:spcAft>
          <a:spcPct val="0"/>
        </a:spcAft>
        <a:defRPr sz="3600">
          <a:solidFill>
            <a:srgbClr val="0066B3"/>
          </a:solidFill>
          <a:latin typeface="Arial" charset="0"/>
          <a:ea typeface="ＭＳ Ｐゴシック" charset="0"/>
          <a:cs typeface="ＭＳ Ｐゴシック" charset="0"/>
        </a:defRPr>
      </a:lvl2pPr>
      <a:lvl3pPr algn="ctr" rtl="0" eaLnBrk="0" fontAlgn="base" hangingPunct="0">
        <a:spcBef>
          <a:spcPct val="0"/>
        </a:spcBef>
        <a:spcAft>
          <a:spcPct val="0"/>
        </a:spcAft>
        <a:defRPr sz="3600">
          <a:solidFill>
            <a:srgbClr val="0066B3"/>
          </a:solidFill>
          <a:latin typeface="Arial" charset="0"/>
          <a:ea typeface="ＭＳ Ｐゴシック" charset="0"/>
          <a:cs typeface="ＭＳ Ｐゴシック" charset="0"/>
        </a:defRPr>
      </a:lvl3pPr>
      <a:lvl4pPr algn="ctr" rtl="0" eaLnBrk="0" fontAlgn="base" hangingPunct="0">
        <a:spcBef>
          <a:spcPct val="0"/>
        </a:spcBef>
        <a:spcAft>
          <a:spcPct val="0"/>
        </a:spcAft>
        <a:defRPr sz="3600">
          <a:solidFill>
            <a:srgbClr val="0066B3"/>
          </a:solidFill>
          <a:latin typeface="Arial" charset="0"/>
          <a:ea typeface="ＭＳ Ｐゴシック" charset="0"/>
          <a:cs typeface="ＭＳ Ｐゴシック" charset="0"/>
        </a:defRPr>
      </a:lvl4pPr>
      <a:lvl5pPr algn="ctr" rtl="0" eaLnBrk="0" fontAlgn="base" hangingPunct="0">
        <a:spcBef>
          <a:spcPct val="0"/>
        </a:spcBef>
        <a:spcAft>
          <a:spcPct val="0"/>
        </a:spcAft>
        <a:defRPr sz="3600">
          <a:solidFill>
            <a:srgbClr val="0066B3"/>
          </a:solidFill>
          <a:latin typeface="Arial" charset="0"/>
          <a:ea typeface="ＭＳ Ｐゴシック" charset="0"/>
          <a:cs typeface="ＭＳ Ｐゴシック" charset="0"/>
        </a:defRPr>
      </a:lvl5pPr>
      <a:lvl6pPr marL="457200" algn="ctr" rtl="0" eaLnBrk="1" fontAlgn="base" hangingPunct="1">
        <a:spcBef>
          <a:spcPct val="0"/>
        </a:spcBef>
        <a:spcAft>
          <a:spcPct val="0"/>
        </a:spcAft>
        <a:defRPr sz="3600">
          <a:solidFill>
            <a:srgbClr val="222222"/>
          </a:solidFill>
          <a:latin typeface="Arial" charset="0"/>
        </a:defRPr>
      </a:lvl6pPr>
      <a:lvl7pPr marL="914400" algn="ctr" rtl="0" eaLnBrk="1" fontAlgn="base" hangingPunct="1">
        <a:spcBef>
          <a:spcPct val="0"/>
        </a:spcBef>
        <a:spcAft>
          <a:spcPct val="0"/>
        </a:spcAft>
        <a:defRPr sz="3600">
          <a:solidFill>
            <a:srgbClr val="222222"/>
          </a:solidFill>
          <a:latin typeface="Arial" charset="0"/>
        </a:defRPr>
      </a:lvl7pPr>
      <a:lvl8pPr marL="1371600" algn="ctr" rtl="0" eaLnBrk="1" fontAlgn="base" hangingPunct="1">
        <a:spcBef>
          <a:spcPct val="0"/>
        </a:spcBef>
        <a:spcAft>
          <a:spcPct val="0"/>
        </a:spcAft>
        <a:defRPr sz="3600">
          <a:solidFill>
            <a:srgbClr val="222222"/>
          </a:solidFill>
          <a:latin typeface="Arial" charset="0"/>
        </a:defRPr>
      </a:lvl8pPr>
      <a:lvl9pPr marL="1828800" algn="ctr" rtl="0" eaLnBrk="1" fontAlgn="base" hangingPunct="1">
        <a:spcBef>
          <a:spcPct val="0"/>
        </a:spcBef>
        <a:spcAft>
          <a:spcPct val="0"/>
        </a:spcAft>
        <a:defRPr sz="3600">
          <a:solidFill>
            <a:srgbClr val="222222"/>
          </a:solidFill>
          <a:latin typeface="Arial" charset="0"/>
        </a:defRPr>
      </a:lvl9pPr>
    </p:titleStyle>
    <p:bodyStyle>
      <a:lvl1pPr marL="342900" indent="-342900" algn="l" rtl="0" eaLnBrk="0" fontAlgn="base" hangingPunct="0">
        <a:spcBef>
          <a:spcPct val="20000"/>
        </a:spcBef>
        <a:spcAft>
          <a:spcPct val="0"/>
        </a:spcAft>
        <a:buChar char="•"/>
        <a:defRPr sz="2600">
          <a:solidFill>
            <a:srgbClr val="222222"/>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a:solidFill>
            <a:srgbClr val="222222"/>
          </a:solidFill>
          <a:latin typeface="+mn-lt"/>
          <a:ea typeface="ＭＳ Ｐゴシック" pitchFamily="-109" charset="-128"/>
        </a:defRPr>
      </a:lvl2pPr>
      <a:lvl3pPr marL="1143000" indent="-228600" algn="l" rtl="0" eaLnBrk="0" fontAlgn="base" hangingPunct="0">
        <a:spcBef>
          <a:spcPct val="20000"/>
        </a:spcBef>
        <a:spcAft>
          <a:spcPct val="0"/>
        </a:spcAft>
        <a:buChar char="•"/>
        <a:defRPr sz="2200">
          <a:solidFill>
            <a:srgbClr val="222222"/>
          </a:solidFill>
          <a:latin typeface="+mn-lt"/>
          <a:ea typeface="ＭＳ Ｐゴシック" pitchFamily="-109" charset="-128"/>
        </a:defRPr>
      </a:lvl3pPr>
      <a:lvl4pPr marL="1600200" indent="-228600" algn="l" rtl="0" eaLnBrk="0" fontAlgn="base" hangingPunct="0">
        <a:spcBef>
          <a:spcPct val="20000"/>
        </a:spcBef>
        <a:spcAft>
          <a:spcPct val="0"/>
        </a:spcAft>
        <a:buChar char="–"/>
        <a:defRPr sz="2200">
          <a:solidFill>
            <a:srgbClr val="222222"/>
          </a:solidFill>
          <a:latin typeface="+mn-lt"/>
          <a:ea typeface="ＭＳ Ｐゴシック" pitchFamily="-109"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pitchFamily="-109" charset="-128"/>
        </a:defRPr>
      </a:lvl5pPr>
      <a:lvl6pPr marL="2514600" indent="-228600" algn="l" rtl="0" eaLnBrk="1" fontAlgn="base" hangingPunct="1">
        <a:spcBef>
          <a:spcPct val="20000"/>
        </a:spcBef>
        <a:spcAft>
          <a:spcPct val="0"/>
        </a:spcAft>
        <a:buChar char="»"/>
        <a:defRPr sz="2000">
          <a:solidFill>
            <a:schemeClr val="tx1"/>
          </a:solidFill>
          <a:latin typeface="Times New Roman" pitchFamily="18" charset="0"/>
        </a:defRPr>
      </a:lvl6pPr>
      <a:lvl7pPr marL="2971800" indent="-228600" algn="l" rtl="0" eaLnBrk="1" fontAlgn="base" hangingPunct="1">
        <a:spcBef>
          <a:spcPct val="20000"/>
        </a:spcBef>
        <a:spcAft>
          <a:spcPct val="0"/>
        </a:spcAft>
        <a:buChar char="»"/>
        <a:defRPr sz="2000">
          <a:solidFill>
            <a:schemeClr val="tx1"/>
          </a:solidFill>
          <a:latin typeface="Times New Roman" pitchFamily="18" charset="0"/>
        </a:defRPr>
      </a:lvl7pPr>
      <a:lvl8pPr marL="3429000" indent="-228600" algn="l" rtl="0" eaLnBrk="1" fontAlgn="base" hangingPunct="1">
        <a:spcBef>
          <a:spcPct val="20000"/>
        </a:spcBef>
        <a:spcAft>
          <a:spcPct val="0"/>
        </a:spcAft>
        <a:buChar char="»"/>
        <a:defRPr sz="2000">
          <a:solidFill>
            <a:schemeClr val="tx1"/>
          </a:solidFill>
          <a:latin typeface="Times New Roman" pitchFamily="18" charset="0"/>
        </a:defRPr>
      </a:lvl8pPr>
      <a:lvl9pPr marL="3886200" indent="-228600" algn="l" rtl="0" eaLnBrk="1" fontAlgn="base" hangingPunct="1">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51775" y="152400"/>
            <a:ext cx="1292225" cy="592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7891"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AU"/>
              <a:t>Click to edit Master title style</a:t>
            </a:r>
          </a:p>
        </p:txBody>
      </p:sp>
      <p:sp>
        <p:nvSpPr>
          <p:cNvPr id="37892"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5413D8A-F7FD-4A47-9E93-F12C09CA913C}" type="datetimeFigureOut">
              <a:rPr lang="en-US"/>
              <a:pPr>
                <a:defRPr/>
              </a:pPr>
              <a:t>6/17/16</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A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FA77601-115B-6D49-B076-C4FA9F4AAB47}" type="slidenum">
              <a:rPr lang="en-AU"/>
              <a:pPr>
                <a:defRPr/>
              </a:pPr>
              <a:t>‹#›</a:t>
            </a:fld>
            <a:endParaRPr lang="en-AU"/>
          </a:p>
        </p:txBody>
      </p:sp>
      <p:sp>
        <p:nvSpPr>
          <p:cNvPr id="7" name="Rectangle 6"/>
          <p:cNvSpPr>
            <a:spLocks noChangeArrowheads="1"/>
          </p:cNvSpPr>
          <p:nvPr/>
        </p:nvSpPr>
        <p:spPr bwMode="auto">
          <a:xfrm>
            <a:off x="0" y="0"/>
            <a:ext cx="9144000" cy="152400"/>
          </a:xfrm>
          <a:prstGeom prst="rect">
            <a:avLst/>
          </a:prstGeom>
          <a:gradFill rotWithShape="1">
            <a:gsLst>
              <a:gs pos="0">
                <a:srgbClr val="00AEEF"/>
              </a:gs>
              <a:gs pos="100000">
                <a:srgbClr val="2E3192"/>
              </a:gs>
            </a:gsLst>
            <a:lin ang="0" scaled="1"/>
          </a:gradFill>
          <a:ln>
            <a:noFill/>
          </a:ln>
          <a:effectLst>
            <a:outerShdw blurRad="40000" dist="23000" dir="5400000" rotWithShape="0">
              <a:srgbClr val="80808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defRPr/>
            </a:pPr>
            <a:endParaRPr lang="en-US">
              <a:solidFill>
                <a:srgbClr val="FFFFFF"/>
              </a:solidFill>
              <a:latin typeface="Calibri" pitchFamily="-105" charset="0"/>
              <a:ea typeface="ＭＳ Ｐゴシック" pitchFamily="-96" charset="-128"/>
            </a:endParaRPr>
          </a:p>
        </p:txBody>
      </p:sp>
    </p:spTree>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84" r:id="rId7"/>
    <p:sldLayoutId id="2147483885" r:id="rId8"/>
    <p:sldLayoutId id="2147483886" r:id="rId9"/>
    <p:sldLayoutId id="2147483887" r:id="rId10"/>
    <p:sldLayoutId id="2147483888" r:id="rId1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images.thoughtbot.com/gestalt-principles-blog-post/closure-shopping-cart.gif" TargetMode="Externa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1.png"/><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hyperlink" Target="http://www.theworldsworstwebsiteever.com/" TargetMode="External"/><Relationship Id="rId4" Type="http://schemas.openxmlformats.org/officeDocument/2006/relationships/image" Target="../media/image13.png"/><Relationship Id="rId1" Type="http://schemas.openxmlformats.org/officeDocument/2006/relationships/slideLayout" Target="../slideLayouts/slideLayout35.xml"/><Relationship Id="rId2" Type="http://schemas.openxmlformats.org/officeDocument/2006/relationships/hyperlink" Target="https://medium.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6.tiff"/><Relationship Id="rId3" Type="http://schemas.openxmlformats.org/officeDocument/2006/relationships/image" Target="../media/image17.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8.tiff"/><Relationship Id="rId3" Type="http://schemas.openxmlformats.org/officeDocument/2006/relationships/image" Target="../media/image1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research.google.com/pubs/pub38315.html" TargetMode="Externa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hyperlink" Target="http://www.useit.com/alertbox/20030825.html" TargetMode="External"/><Relationship Id="rId4" Type="http://schemas.openxmlformats.org/officeDocument/2006/relationships/image" Target="../media/image22.png"/><Relationship Id="rId1" Type="http://schemas.openxmlformats.org/officeDocument/2006/relationships/slideLayout" Target="../slideLayouts/slideLayout35.xml"/><Relationship Id="rId2" Type="http://schemas.openxmlformats.org/officeDocument/2006/relationships/notesSlide" Target="../notesSlides/notesSlid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ctrTitle"/>
          </p:nvPr>
        </p:nvSpPr>
        <p:spPr>
          <a:xfrm>
            <a:off x="107950" y="466725"/>
            <a:ext cx="6989763" cy="2133600"/>
          </a:xfrm>
        </p:spPr>
        <p:txBody>
          <a:bodyPr/>
          <a:lstStyle/>
          <a:p>
            <a:pPr eaLnBrk="1" hangingPunct="1"/>
            <a:r>
              <a:rPr lang="en-AU" dirty="0" smtClean="0">
                <a:latin typeface="Arial" charset="0"/>
              </a:rPr>
              <a:t>CP3402 / CP5637</a:t>
            </a:r>
            <a:br>
              <a:rPr lang="en-AU" dirty="0" smtClean="0">
                <a:latin typeface="Arial" charset="0"/>
              </a:rPr>
            </a:br>
            <a:r>
              <a:rPr lang="en-AU" dirty="0" smtClean="0">
                <a:latin typeface="Arial" charset="0"/>
              </a:rPr>
              <a:t>Content Management Systems</a:t>
            </a:r>
            <a:endParaRPr lang="en-AU" dirty="0">
              <a:latin typeface="Arial" charset="0"/>
            </a:endParaRPr>
          </a:p>
        </p:txBody>
      </p:sp>
      <p:sp>
        <p:nvSpPr>
          <p:cNvPr id="25602" name="Subtitle 2"/>
          <p:cNvSpPr>
            <a:spLocks noGrp="1"/>
          </p:cNvSpPr>
          <p:nvPr>
            <p:ph type="subTitle" idx="1"/>
          </p:nvPr>
        </p:nvSpPr>
        <p:spPr>
          <a:xfrm>
            <a:off x="107950" y="2997200"/>
            <a:ext cx="7056438" cy="2303463"/>
          </a:xfrm>
        </p:spPr>
        <p:txBody>
          <a:bodyPr rtlCol="0">
            <a:normAutofit fontScale="77500" lnSpcReduction="20000"/>
          </a:bodyPr>
          <a:lstStyle/>
          <a:p>
            <a:pPr eaLnBrk="1" fontAlgn="auto" hangingPunct="1">
              <a:spcAft>
                <a:spcPts val="0"/>
              </a:spcAft>
              <a:buFont typeface="Arial" panose="020B0604020202020204" pitchFamily="34" charset="0"/>
              <a:buNone/>
              <a:defRPr/>
            </a:pPr>
            <a:r>
              <a:rPr lang="en-AU" dirty="0" smtClean="0">
                <a:latin typeface="Arial" charset="0"/>
                <a:ea typeface="+mn-ea"/>
                <a:cs typeface="+mn-cs"/>
              </a:rPr>
              <a:t>Week </a:t>
            </a:r>
            <a:r>
              <a:rPr lang="en-AU" dirty="0" smtClean="0">
                <a:latin typeface="Arial" charset="0"/>
                <a:ea typeface="+mn-ea"/>
                <a:cs typeface="+mn-cs"/>
              </a:rPr>
              <a:t>09</a:t>
            </a:r>
            <a:endParaRPr lang="en-AU" dirty="0" smtClean="0">
              <a:latin typeface="Arial" charset="0"/>
              <a:ea typeface="+mn-ea"/>
              <a:cs typeface="+mn-cs"/>
            </a:endParaRPr>
          </a:p>
          <a:p>
            <a:pPr eaLnBrk="1" fontAlgn="auto" hangingPunct="1">
              <a:spcAft>
                <a:spcPts val="0"/>
              </a:spcAft>
              <a:defRPr/>
            </a:pPr>
            <a:r>
              <a:rPr lang="en-AU" dirty="0" smtClean="0">
                <a:latin typeface="Arial" charset="0"/>
                <a:ea typeface="+mn-ea"/>
                <a:cs typeface="+mn-cs"/>
              </a:rPr>
              <a:t>UX - User Experience</a:t>
            </a:r>
          </a:p>
          <a:p>
            <a:pPr eaLnBrk="1" fontAlgn="auto" hangingPunct="1">
              <a:spcAft>
                <a:spcPts val="0"/>
              </a:spcAft>
              <a:defRPr/>
            </a:pPr>
            <a:endParaRPr lang="en-AU" dirty="0">
              <a:latin typeface="Arial" charset="0"/>
              <a:ea typeface="+mn-ea"/>
              <a:cs typeface="+mn-cs"/>
            </a:endParaRPr>
          </a:p>
          <a:p>
            <a:r>
              <a:rPr lang="en-AU" dirty="0" smtClean="0">
                <a:latin typeface="Arial" charset="0"/>
                <a:ea typeface="+mn-ea"/>
                <a:cs typeface="+mn-cs"/>
              </a:rPr>
              <a:t>Reference: </a:t>
            </a:r>
            <a:br>
              <a:rPr lang="en-AU" dirty="0" smtClean="0">
                <a:latin typeface="Arial" charset="0"/>
                <a:ea typeface="+mn-ea"/>
                <a:cs typeface="+mn-cs"/>
              </a:rPr>
            </a:br>
            <a:r>
              <a:rPr lang="en-AU" b="1" dirty="0" smtClean="0"/>
              <a:t>Web </a:t>
            </a:r>
            <a:r>
              <a:rPr lang="en-AU" b="1" dirty="0"/>
              <a:t>UI Design </a:t>
            </a:r>
            <a:r>
              <a:rPr lang="en-AU" b="1" dirty="0" smtClean="0"/>
              <a:t>for </a:t>
            </a:r>
            <a:r>
              <a:rPr lang="en-AU" b="1" dirty="0"/>
              <a:t>the Human Eye </a:t>
            </a:r>
            <a:r>
              <a:rPr lang="en-AU" dirty="0" smtClean="0"/>
              <a:t>from </a:t>
            </a:r>
            <a:r>
              <a:rPr lang="en-AU" dirty="0" err="1" smtClean="0"/>
              <a:t>UXPin.com</a:t>
            </a:r>
            <a:endParaRPr lang="en-AU"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Useful Gestalt Principles </a:t>
            </a:r>
            <a:endParaRPr lang="en-AU" dirty="0"/>
          </a:p>
        </p:txBody>
      </p:sp>
      <p:sp>
        <p:nvSpPr>
          <p:cNvPr id="3" name="Content Placeholder 2"/>
          <p:cNvSpPr>
            <a:spLocks noGrp="1"/>
          </p:cNvSpPr>
          <p:nvPr>
            <p:ph idx="1"/>
          </p:nvPr>
        </p:nvSpPr>
        <p:spPr/>
        <p:txBody>
          <a:bodyPr/>
          <a:lstStyle/>
          <a:p>
            <a:r>
              <a:rPr lang="en-US" dirty="0" smtClean="0"/>
              <a:t>Similarity</a:t>
            </a:r>
          </a:p>
          <a:p>
            <a:r>
              <a:rPr lang="en-US" dirty="0" smtClean="0"/>
              <a:t>Figure-Ground Relationship </a:t>
            </a:r>
          </a:p>
          <a:p>
            <a:r>
              <a:rPr lang="en-US" dirty="0" smtClean="0"/>
              <a:t>Grouping</a:t>
            </a:r>
          </a:p>
          <a:p>
            <a:r>
              <a:rPr lang="en-US" dirty="0" smtClean="0"/>
              <a:t>Closure</a:t>
            </a:r>
          </a:p>
          <a:p>
            <a:r>
              <a:rPr lang="en-US" dirty="0" smtClean="0"/>
              <a:t>Continuation </a:t>
            </a:r>
            <a:endParaRPr lang="en-US" dirty="0"/>
          </a:p>
        </p:txBody>
      </p:sp>
    </p:spTree>
    <p:extLst>
      <p:ext uri="{BB962C8B-B14F-4D97-AF65-F5344CB8AC3E}">
        <p14:creationId xmlns:p14="http://schemas.microsoft.com/office/powerpoint/2010/main" val="18703677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a:t>
            </a:r>
            <a:endParaRPr lang="en-AU" dirty="0"/>
          </a:p>
        </p:txBody>
      </p:sp>
      <p:sp>
        <p:nvSpPr>
          <p:cNvPr id="3" name="Content Placeholder 2"/>
          <p:cNvSpPr>
            <a:spLocks noGrp="1"/>
          </p:cNvSpPr>
          <p:nvPr>
            <p:ph idx="1"/>
          </p:nvPr>
        </p:nvSpPr>
        <p:spPr/>
        <p:txBody>
          <a:bodyPr/>
          <a:lstStyle/>
          <a:p>
            <a:r>
              <a:rPr lang="en-US" dirty="0" smtClean="0"/>
              <a:t>Objects </a:t>
            </a:r>
            <a:r>
              <a:rPr lang="en-US" dirty="0"/>
              <a:t>that look similar are perceived as similar </a:t>
            </a:r>
          </a:p>
        </p:txBody>
      </p:sp>
      <p:pic>
        <p:nvPicPr>
          <p:cNvPr id="6" name="Picture 5"/>
          <p:cNvPicPr>
            <a:picLocks noChangeAspect="1"/>
          </p:cNvPicPr>
          <p:nvPr/>
        </p:nvPicPr>
        <p:blipFill>
          <a:blip r:embed="rId2"/>
          <a:stretch>
            <a:fillRect/>
          </a:stretch>
        </p:blipFill>
        <p:spPr>
          <a:xfrm>
            <a:off x="0" y="2945505"/>
            <a:ext cx="9144000" cy="3920237"/>
          </a:xfrm>
          <a:prstGeom prst="rect">
            <a:avLst/>
          </a:prstGeom>
        </p:spPr>
      </p:pic>
    </p:spTree>
    <p:extLst>
      <p:ext uri="{BB962C8B-B14F-4D97-AF65-F5344CB8AC3E}">
        <p14:creationId xmlns:p14="http://schemas.microsoft.com/office/powerpoint/2010/main" val="10916241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Figure-Ground Relationship</a:t>
            </a:r>
            <a:endParaRPr lang="en-AU" dirty="0"/>
          </a:p>
        </p:txBody>
      </p:sp>
      <p:sp>
        <p:nvSpPr>
          <p:cNvPr id="3" name="Content Placeholder 2"/>
          <p:cNvSpPr>
            <a:spLocks noGrp="1"/>
          </p:cNvSpPr>
          <p:nvPr>
            <p:ph idx="1"/>
          </p:nvPr>
        </p:nvSpPr>
        <p:spPr/>
        <p:txBody>
          <a:bodyPr/>
          <a:lstStyle/>
          <a:p>
            <a:r>
              <a:rPr lang="en-US" dirty="0" smtClean="0"/>
              <a:t>Elements </a:t>
            </a:r>
            <a:r>
              <a:rPr lang="en-US" dirty="0"/>
              <a:t>are perceived as either </a:t>
            </a:r>
            <a:r>
              <a:rPr lang="en-US" b="1" dirty="0"/>
              <a:t>figures</a:t>
            </a:r>
            <a:r>
              <a:rPr lang="en-US" dirty="0"/>
              <a:t> (distinct elements of </a:t>
            </a:r>
            <a:r>
              <a:rPr lang="en-US" dirty="0" smtClean="0"/>
              <a:t>focus</a:t>
            </a:r>
            <a:r>
              <a:rPr lang="en-US" dirty="0"/>
              <a:t>) or </a:t>
            </a:r>
            <a:r>
              <a:rPr lang="en-US" b="1" dirty="0"/>
              <a:t>grounds </a:t>
            </a:r>
            <a:r>
              <a:rPr lang="en-US" dirty="0"/>
              <a:t>(the background on which the figures lie) </a:t>
            </a:r>
          </a:p>
          <a:p>
            <a:endParaRPr lang="en-AU" dirty="0"/>
          </a:p>
        </p:txBody>
      </p:sp>
      <p:pic>
        <p:nvPicPr>
          <p:cNvPr id="4" name="Picture 3"/>
          <p:cNvPicPr>
            <a:picLocks noChangeAspect="1"/>
          </p:cNvPicPr>
          <p:nvPr/>
        </p:nvPicPr>
        <p:blipFill>
          <a:blip r:embed="rId2"/>
          <a:stretch>
            <a:fillRect/>
          </a:stretch>
        </p:blipFill>
        <p:spPr>
          <a:xfrm>
            <a:off x="0" y="2795131"/>
            <a:ext cx="9144000" cy="4062869"/>
          </a:xfrm>
          <a:prstGeom prst="rect">
            <a:avLst/>
          </a:prstGeom>
        </p:spPr>
      </p:pic>
    </p:spTree>
    <p:extLst>
      <p:ext uri="{BB962C8B-B14F-4D97-AF65-F5344CB8AC3E}">
        <p14:creationId xmlns:p14="http://schemas.microsoft.com/office/powerpoint/2010/main" val="18977253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Grouping</a:t>
            </a:r>
            <a:endParaRPr lang="en-AU" dirty="0"/>
          </a:p>
        </p:txBody>
      </p:sp>
      <p:sp>
        <p:nvSpPr>
          <p:cNvPr id="3" name="Content Placeholder 2"/>
          <p:cNvSpPr>
            <a:spLocks noGrp="1"/>
          </p:cNvSpPr>
          <p:nvPr>
            <p:ph idx="1"/>
          </p:nvPr>
        </p:nvSpPr>
        <p:spPr/>
        <p:txBody>
          <a:bodyPr/>
          <a:lstStyle/>
          <a:p>
            <a:r>
              <a:rPr lang="en-US" dirty="0"/>
              <a:t>Items that are dissimilar can still be grouped together to appear similar. </a:t>
            </a:r>
            <a:endParaRPr lang="en-US" dirty="0" smtClean="0"/>
          </a:p>
          <a:p>
            <a:r>
              <a:rPr lang="en-US" dirty="0" smtClean="0"/>
              <a:t>Enclosure</a:t>
            </a:r>
          </a:p>
          <a:p>
            <a:r>
              <a:rPr lang="en-US" dirty="0" smtClean="0"/>
              <a:t>Proximity</a:t>
            </a:r>
            <a:endParaRPr lang="en-US" dirty="0"/>
          </a:p>
          <a:p>
            <a:endParaRPr lang="en-AU" dirty="0"/>
          </a:p>
        </p:txBody>
      </p:sp>
      <p:pic>
        <p:nvPicPr>
          <p:cNvPr id="4" name="Picture 3"/>
          <p:cNvPicPr>
            <a:picLocks noChangeAspect="1"/>
          </p:cNvPicPr>
          <p:nvPr/>
        </p:nvPicPr>
        <p:blipFill>
          <a:blip r:embed="rId2"/>
          <a:stretch>
            <a:fillRect/>
          </a:stretch>
        </p:blipFill>
        <p:spPr>
          <a:xfrm>
            <a:off x="3311912" y="1745444"/>
            <a:ext cx="5832088" cy="5120298"/>
          </a:xfrm>
          <a:prstGeom prst="rect">
            <a:avLst/>
          </a:prstGeom>
        </p:spPr>
      </p:pic>
    </p:spTree>
    <p:extLst>
      <p:ext uri="{BB962C8B-B14F-4D97-AF65-F5344CB8AC3E}">
        <p14:creationId xmlns:p14="http://schemas.microsoft.com/office/powerpoint/2010/main" val="3307598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Closure </a:t>
            </a:r>
            <a:endParaRPr lang="en-AU" dirty="0"/>
          </a:p>
        </p:txBody>
      </p:sp>
      <p:sp>
        <p:nvSpPr>
          <p:cNvPr id="3" name="Content Placeholder 2"/>
          <p:cNvSpPr>
            <a:spLocks noGrp="1"/>
          </p:cNvSpPr>
          <p:nvPr>
            <p:ph idx="1"/>
          </p:nvPr>
        </p:nvSpPr>
        <p:spPr/>
        <p:txBody>
          <a:bodyPr/>
          <a:lstStyle/>
          <a:p>
            <a:r>
              <a:rPr lang="en-US" dirty="0" smtClean="0"/>
              <a:t>Users will </a:t>
            </a:r>
            <a:r>
              <a:rPr lang="en-US" dirty="0"/>
              <a:t>provide their own closure to incomplete objects by filling in the gaps (mentally) </a:t>
            </a:r>
            <a:r>
              <a:rPr lang="en-US" dirty="0" smtClean="0"/>
              <a:t>themselves</a:t>
            </a:r>
          </a:p>
          <a:p>
            <a:r>
              <a:rPr lang="en-US" dirty="0" smtClean="0"/>
              <a:t>Allows for partial </a:t>
            </a:r>
            <a:r>
              <a:rPr lang="en-US" dirty="0"/>
              <a:t>designs, and </a:t>
            </a:r>
            <a:r>
              <a:rPr lang="en-US" dirty="0" smtClean="0"/>
              <a:t>encourages </a:t>
            </a:r>
            <a:r>
              <a:rPr lang="en-US" dirty="0"/>
              <a:t>minimalist styles that communicate elegance </a:t>
            </a:r>
          </a:p>
          <a:p>
            <a:endParaRPr lang="en-US" dirty="0"/>
          </a:p>
          <a:p>
            <a:endParaRPr lang="en-AU" dirty="0"/>
          </a:p>
        </p:txBody>
      </p:sp>
      <p:sp>
        <p:nvSpPr>
          <p:cNvPr id="4" name="Rectangle 3"/>
          <p:cNvSpPr/>
          <p:nvPr/>
        </p:nvSpPr>
        <p:spPr>
          <a:xfrm>
            <a:off x="184470" y="6401910"/>
            <a:ext cx="8816022" cy="369332"/>
          </a:xfrm>
          <a:prstGeom prst="rect">
            <a:avLst/>
          </a:prstGeom>
        </p:spPr>
        <p:txBody>
          <a:bodyPr wrap="square">
            <a:spAutoFit/>
          </a:bodyPr>
          <a:lstStyle/>
          <a:p>
            <a:r>
              <a:rPr lang="en-AU" dirty="0">
                <a:hlinkClick r:id="rId2"/>
              </a:rPr>
              <a:t>http://</a:t>
            </a:r>
            <a:r>
              <a:rPr lang="en-AU" dirty="0" smtClean="0">
                <a:hlinkClick r:id="rId2"/>
              </a:rPr>
              <a:t>images.thoughtbot.com/gestalt-principles-blog-post/closure-shopping-cart.gif</a:t>
            </a:r>
            <a:r>
              <a:rPr lang="en-AU" dirty="0" smtClean="0"/>
              <a:t> </a:t>
            </a:r>
            <a:endParaRPr lang="en-AU" dirty="0"/>
          </a:p>
        </p:txBody>
      </p:sp>
      <p:pic>
        <p:nvPicPr>
          <p:cNvPr id="5" name="Picture 4"/>
          <p:cNvPicPr>
            <a:picLocks noChangeAspect="1"/>
          </p:cNvPicPr>
          <p:nvPr/>
        </p:nvPicPr>
        <p:blipFill>
          <a:blip r:embed="rId3"/>
          <a:stretch>
            <a:fillRect/>
          </a:stretch>
        </p:blipFill>
        <p:spPr>
          <a:xfrm>
            <a:off x="2442116" y="2910085"/>
            <a:ext cx="6701883" cy="3955657"/>
          </a:xfrm>
          <a:prstGeom prst="rect">
            <a:avLst/>
          </a:prstGeom>
        </p:spPr>
      </p:pic>
    </p:spTree>
    <p:extLst>
      <p:ext uri="{BB962C8B-B14F-4D97-AF65-F5344CB8AC3E}">
        <p14:creationId xmlns:p14="http://schemas.microsoft.com/office/powerpoint/2010/main" val="7526083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Continuation </a:t>
            </a:r>
            <a:endParaRPr lang="en-AU" dirty="0"/>
          </a:p>
        </p:txBody>
      </p:sp>
      <p:sp>
        <p:nvSpPr>
          <p:cNvPr id="3" name="Content Placeholder 2"/>
          <p:cNvSpPr>
            <a:spLocks noGrp="1"/>
          </p:cNvSpPr>
          <p:nvPr>
            <p:ph idx="1"/>
          </p:nvPr>
        </p:nvSpPr>
        <p:spPr/>
        <p:txBody>
          <a:bodyPr/>
          <a:lstStyle/>
          <a:p>
            <a:r>
              <a:rPr lang="en-AU" dirty="0" smtClean="0"/>
              <a:t>A user’s </a:t>
            </a:r>
            <a:r>
              <a:rPr lang="en-AU" dirty="0"/>
              <a:t>eye creates momentum as it moves from object to object, giving lines a special power in layout design </a:t>
            </a:r>
          </a:p>
          <a:p>
            <a:endParaRPr lang="en-AU" dirty="0"/>
          </a:p>
        </p:txBody>
      </p:sp>
      <p:pic>
        <p:nvPicPr>
          <p:cNvPr id="4" name="Picture 3"/>
          <p:cNvPicPr>
            <a:picLocks noChangeAspect="1"/>
          </p:cNvPicPr>
          <p:nvPr/>
        </p:nvPicPr>
        <p:blipFill>
          <a:blip r:embed="rId2"/>
          <a:stretch>
            <a:fillRect/>
          </a:stretch>
        </p:blipFill>
        <p:spPr>
          <a:xfrm>
            <a:off x="192596" y="2062201"/>
            <a:ext cx="3364643" cy="3551568"/>
          </a:xfrm>
          <a:prstGeom prst="rect">
            <a:avLst/>
          </a:prstGeom>
        </p:spPr>
      </p:pic>
      <p:pic>
        <p:nvPicPr>
          <p:cNvPr id="5" name="Picture 4"/>
          <p:cNvPicPr>
            <a:picLocks noChangeAspect="1"/>
          </p:cNvPicPr>
          <p:nvPr/>
        </p:nvPicPr>
        <p:blipFill>
          <a:blip r:embed="rId3"/>
          <a:stretch>
            <a:fillRect/>
          </a:stretch>
        </p:blipFill>
        <p:spPr>
          <a:xfrm>
            <a:off x="20654" y="5612102"/>
            <a:ext cx="9144000" cy="1245898"/>
          </a:xfrm>
          <a:prstGeom prst="rect">
            <a:avLst/>
          </a:prstGeom>
        </p:spPr>
      </p:pic>
    </p:spTree>
    <p:extLst>
      <p:ext uri="{BB962C8B-B14F-4D97-AF65-F5344CB8AC3E}">
        <p14:creationId xmlns:p14="http://schemas.microsoft.com/office/powerpoint/2010/main" val="6283830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What’s the point?</a:t>
            </a:r>
            <a:endParaRPr lang="en-AU" dirty="0"/>
          </a:p>
        </p:txBody>
      </p:sp>
      <p:sp>
        <p:nvSpPr>
          <p:cNvPr id="3" name="Content Placeholder 2"/>
          <p:cNvSpPr>
            <a:spLocks noGrp="1"/>
          </p:cNvSpPr>
          <p:nvPr>
            <p:ph idx="1"/>
          </p:nvPr>
        </p:nvSpPr>
        <p:spPr/>
        <p:txBody>
          <a:bodyPr/>
          <a:lstStyle/>
          <a:p>
            <a:r>
              <a:rPr lang="en-US" dirty="0"/>
              <a:t>Understanding Gestalt </a:t>
            </a:r>
            <a:r>
              <a:rPr lang="en-US" dirty="0" smtClean="0"/>
              <a:t>principles: </a:t>
            </a:r>
          </a:p>
          <a:p>
            <a:pPr lvl="1"/>
            <a:r>
              <a:rPr lang="en-US" dirty="0" smtClean="0"/>
              <a:t>gives </a:t>
            </a:r>
            <a:r>
              <a:rPr lang="en-US" dirty="0"/>
              <a:t>you greater control over your visual hierarchy, </a:t>
            </a:r>
            <a:endParaRPr lang="en-US" dirty="0" smtClean="0"/>
          </a:p>
          <a:p>
            <a:pPr lvl="1"/>
            <a:r>
              <a:rPr lang="en-US" dirty="0" smtClean="0"/>
              <a:t>helps </a:t>
            </a:r>
            <a:r>
              <a:rPr lang="en-US" dirty="0"/>
              <a:t>create more harmonious designs, and </a:t>
            </a:r>
            <a:endParaRPr lang="en-US" dirty="0" smtClean="0"/>
          </a:p>
          <a:p>
            <a:pPr lvl="1"/>
            <a:r>
              <a:rPr lang="en-US" dirty="0" smtClean="0"/>
              <a:t>increases </a:t>
            </a:r>
            <a:r>
              <a:rPr lang="en-US" dirty="0"/>
              <a:t>the likelihood that your </a:t>
            </a:r>
            <a:r>
              <a:rPr lang="en-US" b="1" dirty="0"/>
              <a:t>message is communicated</a:t>
            </a:r>
            <a:r>
              <a:rPr lang="en-US" dirty="0"/>
              <a:t> to your audience. </a:t>
            </a:r>
            <a:endParaRPr lang="en-US" dirty="0" smtClean="0"/>
          </a:p>
          <a:p>
            <a:r>
              <a:rPr lang="en-US" dirty="0" smtClean="0"/>
              <a:t>Combining </a:t>
            </a:r>
            <a:r>
              <a:rPr lang="en-US" dirty="0"/>
              <a:t>the </a:t>
            </a:r>
            <a:r>
              <a:rPr lang="en-US" dirty="0" smtClean="0"/>
              <a:t>principles will raise your level </a:t>
            </a:r>
            <a:r>
              <a:rPr lang="en-US" dirty="0"/>
              <a:t>of visual </a:t>
            </a:r>
            <a:r>
              <a:rPr lang="en-US" dirty="0" smtClean="0"/>
              <a:t>design.</a:t>
            </a:r>
            <a:endParaRPr lang="en-US" dirty="0"/>
          </a:p>
          <a:p>
            <a:endParaRPr lang="en-AU" dirty="0"/>
          </a:p>
        </p:txBody>
      </p:sp>
    </p:spTree>
    <p:extLst>
      <p:ext uri="{BB962C8B-B14F-4D97-AF65-F5344CB8AC3E}">
        <p14:creationId xmlns:p14="http://schemas.microsoft.com/office/powerpoint/2010/main" val="12248062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Use White Space Effectively</a:t>
            </a:r>
            <a:endParaRPr lang="en-AU" dirty="0"/>
          </a:p>
        </p:txBody>
      </p:sp>
      <p:sp>
        <p:nvSpPr>
          <p:cNvPr id="3" name="Content Placeholder 2"/>
          <p:cNvSpPr>
            <a:spLocks noGrp="1"/>
          </p:cNvSpPr>
          <p:nvPr>
            <p:ph idx="1"/>
          </p:nvPr>
        </p:nvSpPr>
        <p:spPr/>
        <p:txBody>
          <a:bodyPr/>
          <a:lstStyle/>
          <a:p>
            <a:r>
              <a:rPr lang="en-US" dirty="0"/>
              <a:t>In interaction design, white space serves three main functions: </a:t>
            </a:r>
            <a:endParaRPr lang="en-US" dirty="0" smtClean="0"/>
          </a:p>
          <a:p>
            <a:pPr lvl="1"/>
            <a:r>
              <a:rPr lang="en-US" dirty="0" smtClean="0"/>
              <a:t>improving comprehension</a:t>
            </a:r>
          </a:p>
          <a:p>
            <a:pPr lvl="1"/>
            <a:r>
              <a:rPr lang="en-US" dirty="0" smtClean="0"/>
              <a:t>clarifying relationships</a:t>
            </a:r>
          </a:p>
          <a:p>
            <a:pPr lvl="1"/>
            <a:r>
              <a:rPr lang="en-US" dirty="0" smtClean="0"/>
              <a:t>drawing attention </a:t>
            </a:r>
            <a:endParaRPr lang="en-US" dirty="0"/>
          </a:p>
          <a:p>
            <a:r>
              <a:rPr lang="en-AU" dirty="0"/>
              <a:t>Compare: </a:t>
            </a:r>
            <a:r>
              <a:rPr lang="en-AU" dirty="0">
                <a:hlinkClick r:id="rId2"/>
              </a:rPr>
              <a:t>https://</a:t>
            </a:r>
            <a:r>
              <a:rPr lang="en-AU" dirty="0" smtClean="0">
                <a:hlinkClick r:id="rId2"/>
              </a:rPr>
              <a:t>medium.com</a:t>
            </a:r>
            <a:r>
              <a:rPr lang="en-AU" dirty="0" smtClean="0"/>
              <a:t> - </a:t>
            </a:r>
            <a:r>
              <a:rPr lang="en-AU" dirty="0">
                <a:hlinkClick r:id="rId3"/>
              </a:rPr>
              <a:t>http://</a:t>
            </a:r>
            <a:r>
              <a:rPr lang="en-AU" dirty="0" smtClean="0">
                <a:hlinkClick r:id="rId3"/>
              </a:rPr>
              <a:t>www.theworldsworstwebsiteever.com</a:t>
            </a:r>
            <a:endParaRPr lang="en-AU" dirty="0" smtClean="0"/>
          </a:p>
          <a:p>
            <a:endParaRPr lang="en-AU" dirty="0"/>
          </a:p>
        </p:txBody>
      </p:sp>
      <p:pic>
        <p:nvPicPr>
          <p:cNvPr id="8" name="Picture 7"/>
          <p:cNvPicPr>
            <a:picLocks noChangeAspect="1"/>
          </p:cNvPicPr>
          <p:nvPr/>
        </p:nvPicPr>
        <p:blipFill>
          <a:blip r:embed="rId4"/>
          <a:stretch>
            <a:fillRect/>
          </a:stretch>
        </p:blipFill>
        <p:spPr>
          <a:xfrm>
            <a:off x="3639816" y="3834957"/>
            <a:ext cx="5504184" cy="3030785"/>
          </a:xfrm>
          <a:prstGeom prst="rect">
            <a:avLst/>
          </a:prstGeom>
          <a:ln>
            <a:solidFill>
              <a:schemeClr val="tx2"/>
            </a:solidFill>
          </a:ln>
        </p:spPr>
      </p:pic>
    </p:spTree>
    <p:extLst>
      <p:ext uri="{BB962C8B-B14F-4D97-AF65-F5344CB8AC3E}">
        <p14:creationId xmlns:p14="http://schemas.microsoft.com/office/powerpoint/2010/main" val="783819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Use White Space to </a:t>
            </a:r>
            <a:r>
              <a:rPr lang="en-US" dirty="0" smtClean="0"/>
              <a:t>Improve Comprehension</a:t>
            </a:r>
            <a:endParaRPr lang="en-AU" dirty="0"/>
          </a:p>
        </p:txBody>
      </p:sp>
      <p:sp>
        <p:nvSpPr>
          <p:cNvPr id="3" name="Content Placeholder 2"/>
          <p:cNvSpPr>
            <a:spLocks noGrp="1"/>
          </p:cNvSpPr>
          <p:nvPr>
            <p:ph idx="1"/>
          </p:nvPr>
        </p:nvSpPr>
        <p:spPr/>
        <p:txBody>
          <a:bodyPr/>
          <a:lstStyle/>
          <a:p>
            <a:endParaRPr lang="en-AU" dirty="0"/>
          </a:p>
        </p:txBody>
      </p:sp>
      <p:pic>
        <p:nvPicPr>
          <p:cNvPr id="7" name="Picture 6"/>
          <p:cNvPicPr>
            <a:picLocks noChangeAspect="1"/>
          </p:cNvPicPr>
          <p:nvPr/>
        </p:nvPicPr>
        <p:blipFill>
          <a:blip r:embed="rId2"/>
          <a:stretch>
            <a:fillRect/>
          </a:stretch>
        </p:blipFill>
        <p:spPr>
          <a:xfrm>
            <a:off x="0" y="1587365"/>
            <a:ext cx="9143999" cy="5270635"/>
          </a:xfrm>
          <a:prstGeom prst="rect">
            <a:avLst/>
          </a:prstGeom>
        </p:spPr>
      </p:pic>
    </p:spTree>
    <p:extLst>
      <p:ext uri="{BB962C8B-B14F-4D97-AF65-F5344CB8AC3E}">
        <p14:creationId xmlns:p14="http://schemas.microsoft.com/office/powerpoint/2010/main" val="3956104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do you see?</a:t>
            </a:r>
          </a:p>
        </p:txBody>
      </p:sp>
      <p:sp>
        <p:nvSpPr>
          <p:cNvPr id="3" name="Content Placeholder 2"/>
          <p:cNvSpPr>
            <a:spLocks noGrp="1"/>
          </p:cNvSpPr>
          <p:nvPr>
            <p:ph idx="1"/>
          </p:nvPr>
        </p:nvSpPr>
        <p:spPr/>
        <p:txBody>
          <a:bodyPr/>
          <a:lstStyle/>
          <a:p>
            <a:endParaRPr lang="en-AU" dirty="0"/>
          </a:p>
        </p:txBody>
      </p:sp>
      <p:pic>
        <p:nvPicPr>
          <p:cNvPr id="5" name="Picture 4"/>
          <p:cNvPicPr>
            <a:picLocks noChangeAspect="1"/>
          </p:cNvPicPr>
          <p:nvPr/>
        </p:nvPicPr>
        <p:blipFill>
          <a:blip r:embed="rId2"/>
          <a:stretch>
            <a:fillRect/>
          </a:stretch>
        </p:blipFill>
        <p:spPr>
          <a:xfrm>
            <a:off x="1979852" y="1851157"/>
            <a:ext cx="4660900" cy="3213100"/>
          </a:xfrm>
          <a:prstGeom prst="rect">
            <a:avLst/>
          </a:prstGeom>
        </p:spPr>
      </p:pic>
    </p:spTree>
    <p:extLst>
      <p:ext uri="{BB962C8B-B14F-4D97-AF65-F5344CB8AC3E}">
        <p14:creationId xmlns:p14="http://schemas.microsoft.com/office/powerpoint/2010/main" val="4166326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Learning Objectives</a:t>
            </a:r>
            <a:endParaRPr lang="en-AU" dirty="0"/>
          </a:p>
        </p:txBody>
      </p:sp>
      <p:sp>
        <p:nvSpPr>
          <p:cNvPr id="3" name="Content Placeholder 2"/>
          <p:cNvSpPr>
            <a:spLocks noGrp="1"/>
          </p:cNvSpPr>
          <p:nvPr>
            <p:ph idx="1"/>
          </p:nvPr>
        </p:nvSpPr>
        <p:spPr/>
        <p:txBody>
          <a:bodyPr/>
          <a:lstStyle/>
          <a:p>
            <a:r>
              <a:rPr lang="en-AU" dirty="0" smtClean="0"/>
              <a:t>Appraise </a:t>
            </a:r>
            <a:r>
              <a:rPr lang="en-AU" dirty="0"/>
              <a:t>the role of content management technologies to acquire, organise and present web content</a:t>
            </a:r>
            <a:endParaRPr lang="en-US" dirty="0" smtClean="0"/>
          </a:p>
          <a:p>
            <a:endParaRPr lang="en-US" dirty="0"/>
          </a:p>
          <a:p>
            <a:r>
              <a:rPr lang="en-US" dirty="0" smtClean="0"/>
              <a:t>Understand various </a:t>
            </a:r>
            <a:r>
              <a:rPr lang="en-AU" dirty="0"/>
              <a:t>psychological principles about how people think and process visual information</a:t>
            </a:r>
            <a:endParaRPr lang="en-US" dirty="0" smtClean="0"/>
          </a:p>
          <a:p>
            <a:r>
              <a:rPr lang="en-US" dirty="0" smtClean="0"/>
              <a:t>Be able to use various user interface and user interaction design techniques to create effective websites</a:t>
            </a:r>
          </a:p>
          <a:p>
            <a:r>
              <a:rPr lang="en-US" dirty="0" smtClean="0"/>
              <a:t>Perform iterative testing to improve website designs</a:t>
            </a:r>
            <a:endParaRPr lang="en-US" dirty="0"/>
          </a:p>
          <a:p>
            <a:endParaRPr lang="en-AU" dirty="0"/>
          </a:p>
        </p:txBody>
      </p:sp>
    </p:spTree>
    <p:extLst>
      <p:ext uri="{BB962C8B-B14F-4D97-AF65-F5344CB8AC3E}">
        <p14:creationId xmlns:p14="http://schemas.microsoft.com/office/powerpoint/2010/main" val="18695881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Use White Space to </a:t>
            </a:r>
            <a:r>
              <a:rPr lang="en-US" dirty="0" smtClean="0"/>
              <a:t>Clarify Relationships</a:t>
            </a:r>
            <a:endParaRPr lang="en-AU" dirty="0"/>
          </a:p>
        </p:txBody>
      </p:sp>
      <p:sp>
        <p:nvSpPr>
          <p:cNvPr id="3" name="Content Placeholder 2"/>
          <p:cNvSpPr>
            <a:spLocks noGrp="1"/>
          </p:cNvSpPr>
          <p:nvPr>
            <p:ph idx="1"/>
          </p:nvPr>
        </p:nvSpPr>
        <p:spPr/>
        <p:txBody>
          <a:bodyPr/>
          <a:lstStyle/>
          <a:p>
            <a:r>
              <a:rPr lang="en-AU" dirty="0" smtClean="0"/>
              <a:t>Forms: Place </a:t>
            </a:r>
            <a:r>
              <a:rPr lang="en-AU" dirty="0"/>
              <a:t>labels closest to </a:t>
            </a:r>
            <a:r>
              <a:rPr lang="en-AU" dirty="0" smtClean="0"/>
              <a:t>relevant fields</a:t>
            </a:r>
          </a:p>
          <a:p>
            <a:r>
              <a:rPr lang="en-AU" dirty="0" smtClean="0"/>
              <a:t>Group </a:t>
            </a:r>
            <a:r>
              <a:rPr lang="en-AU" dirty="0"/>
              <a:t>related topics together </a:t>
            </a:r>
          </a:p>
          <a:p>
            <a:endParaRPr lang="en-AU" dirty="0"/>
          </a:p>
        </p:txBody>
      </p:sp>
      <p:pic>
        <p:nvPicPr>
          <p:cNvPr id="6" name="Picture 5"/>
          <p:cNvPicPr>
            <a:picLocks noChangeAspect="1"/>
          </p:cNvPicPr>
          <p:nvPr/>
        </p:nvPicPr>
        <p:blipFill>
          <a:blip r:embed="rId2"/>
          <a:stretch>
            <a:fillRect/>
          </a:stretch>
        </p:blipFill>
        <p:spPr>
          <a:xfrm>
            <a:off x="6282692" y="960242"/>
            <a:ext cx="2717800" cy="3111500"/>
          </a:xfrm>
          <a:prstGeom prst="rect">
            <a:avLst/>
          </a:prstGeom>
        </p:spPr>
      </p:pic>
      <p:pic>
        <p:nvPicPr>
          <p:cNvPr id="8" name="Picture 7"/>
          <p:cNvPicPr>
            <a:picLocks noChangeAspect="1"/>
          </p:cNvPicPr>
          <p:nvPr/>
        </p:nvPicPr>
        <p:blipFill>
          <a:blip r:embed="rId3"/>
          <a:stretch>
            <a:fillRect/>
          </a:stretch>
        </p:blipFill>
        <p:spPr>
          <a:xfrm>
            <a:off x="372637" y="2107580"/>
            <a:ext cx="5645660" cy="4750420"/>
          </a:xfrm>
          <a:prstGeom prst="rect">
            <a:avLst/>
          </a:prstGeom>
        </p:spPr>
      </p:pic>
    </p:spTree>
    <p:extLst>
      <p:ext uri="{BB962C8B-B14F-4D97-AF65-F5344CB8AC3E}">
        <p14:creationId xmlns:p14="http://schemas.microsoft.com/office/powerpoint/2010/main" val="140733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Use White Space to </a:t>
            </a:r>
            <a:r>
              <a:rPr lang="en-US" dirty="0" smtClean="0"/>
              <a:t>Clarify Relationships</a:t>
            </a:r>
            <a:endParaRPr lang="en-AU" dirty="0"/>
          </a:p>
        </p:txBody>
      </p:sp>
      <p:sp>
        <p:nvSpPr>
          <p:cNvPr id="3" name="Content Placeholder 2"/>
          <p:cNvSpPr>
            <a:spLocks noGrp="1"/>
          </p:cNvSpPr>
          <p:nvPr>
            <p:ph idx="1"/>
          </p:nvPr>
        </p:nvSpPr>
        <p:spPr/>
        <p:txBody>
          <a:bodyPr/>
          <a:lstStyle/>
          <a:p>
            <a:r>
              <a:rPr lang="en-AU" dirty="0" smtClean="0"/>
              <a:t>Group </a:t>
            </a:r>
            <a:r>
              <a:rPr lang="en-AU" dirty="0"/>
              <a:t>related topics together </a:t>
            </a:r>
            <a:r>
              <a:rPr lang="en-AU" dirty="0" smtClean="0"/>
              <a:t>- </a:t>
            </a:r>
            <a:r>
              <a:rPr lang="en-AU" b="1" dirty="0" smtClean="0"/>
              <a:t>Compare these two:</a:t>
            </a:r>
            <a:endParaRPr lang="en-AU" b="1" dirty="0"/>
          </a:p>
          <a:p>
            <a:endParaRPr lang="en-AU" dirty="0"/>
          </a:p>
        </p:txBody>
      </p:sp>
      <p:pic>
        <p:nvPicPr>
          <p:cNvPr id="4" name="Picture 3"/>
          <p:cNvPicPr>
            <a:picLocks noChangeAspect="1"/>
          </p:cNvPicPr>
          <p:nvPr/>
        </p:nvPicPr>
        <p:blipFill>
          <a:blip r:embed="rId2"/>
          <a:stretch>
            <a:fillRect/>
          </a:stretch>
        </p:blipFill>
        <p:spPr>
          <a:xfrm>
            <a:off x="4739268" y="2072405"/>
            <a:ext cx="4406994" cy="4780073"/>
          </a:xfrm>
          <a:prstGeom prst="rect">
            <a:avLst/>
          </a:prstGeom>
        </p:spPr>
      </p:pic>
      <p:pic>
        <p:nvPicPr>
          <p:cNvPr id="7" name="Picture 6"/>
          <p:cNvPicPr>
            <a:picLocks noChangeAspect="1"/>
          </p:cNvPicPr>
          <p:nvPr/>
        </p:nvPicPr>
        <p:blipFill>
          <a:blip r:embed="rId3"/>
          <a:stretch>
            <a:fillRect/>
          </a:stretch>
        </p:blipFill>
        <p:spPr>
          <a:xfrm>
            <a:off x="-1" y="2070847"/>
            <a:ext cx="4146937" cy="4794895"/>
          </a:xfrm>
          <a:prstGeom prst="rect">
            <a:avLst/>
          </a:prstGeom>
        </p:spPr>
      </p:pic>
    </p:spTree>
    <p:extLst>
      <p:ext uri="{BB962C8B-B14F-4D97-AF65-F5344CB8AC3E}">
        <p14:creationId xmlns:p14="http://schemas.microsoft.com/office/powerpoint/2010/main" val="4560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Use White Space to Attract </a:t>
            </a:r>
            <a:r>
              <a:rPr lang="en-AU" dirty="0"/>
              <a:t>Attention </a:t>
            </a:r>
          </a:p>
        </p:txBody>
      </p:sp>
      <p:sp>
        <p:nvSpPr>
          <p:cNvPr id="3" name="Content Placeholder 2"/>
          <p:cNvSpPr>
            <a:spLocks noGrp="1"/>
          </p:cNvSpPr>
          <p:nvPr>
            <p:ph idx="1"/>
          </p:nvPr>
        </p:nvSpPr>
        <p:spPr/>
        <p:txBody>
          <a:bodyPr/>
          <a:lstStyle/>
          <a:p>
            <a:r>
              <a:rPr lang="en-US" dirty="0" smtClean="0"/>
              <a:t>The </a:t>
            </a:r>
            <a:r>
              <a:rPr lang="en-US" dirty="0"/>
              <a:t>lack of other elements </a:t>
            </a:r>
            <a:r>
              <a:rPr lang="en-US" dirty="0" smtClean="0"/>
              <a:t>makes </a:t>
            </a:r>
            <a:r>
              <a:rPr lang="en-US" dirty="0"/>
              <a:t>existing elements stand out </a:t>
            </a:r>
            <a:r>
              <a:rPr lang="en-US" dirty="0" smtClean="0"/>
              <a:t>more</a:t>
            </a:r>
          </a:p>
          <a:p>
            <a:r>
              <a:rPr lang="en-US" dirty="0" smtClean="0"/>
              <a:t>Can be used instead of just making elements larger</a:t>
            </a:r>
            <a:endParaRPr lang="en-US" dirty="0"/>
          </a:p>
        </p:txBody>
      </p:sp>
      <p:pic>
        <p:nvPicPr>
          <p:cNvPr id="4" name="Picture 3"/>
          <p:cNvPicPr>
            <a:picLocks noChangeAspect="1"/>
          </p:cNvPicPr>
          <p:nvPr/>
        </p:nvPicPr>
        <p:blipFill>
          <a:blip r:embed="rId2"/>
          <a:stretch>
            <a:fillRect/>
          </a:stretch>
        </p:blipFill>
        <p:spPr>
          <a:xfrm>
            <a:off x="0" y="2089579"/>
            <a:ext cx="9144000" cy="4686062"/>
          </a:xfrm>
          <a:prstGeom prst="rect">
            <a:avLst/>
          </a:prstGeom>
        </p:spPr>
      </p:pic>
    </p:spTree>
    <p:extLst>
      <p:ext uri="{BB962C8B-B14F-4D97-AF65-F5344CB8AC3E}">
        <p14:creationId xmlns:p14="http://schemas.microsoft.com/office/powerpoint/2010/main" val="13006720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5-Second </a:t>
            </a:r>
            <a:r>
              <a:rPr lang="en-US" dirty="0" smtClean="0"/>
              <a:t>Test for Visual </a:t>
            </a:r>
            <a:r>
              <a:rPr lang="en-US" dirty="0"/>
              <a:t>Hierarchy </a:t>
            </a:r>
            <a:endParaRPr lang="en-AU" dirty="0"/>
          </a:p>
        </p:txBody>
      </p:sp>
      <p:sp>
        <p:nvSpPr>
          <p:cNvPr id="3" name="Content Placeholder 2"/>
          <p:cNvSpPr>
            <a:spLocks noGrp="1"/>
          </p:cNvSpPr>
          <p:nvPr>
            <p:ph idx="1"/>
          </p:nvPr>
        </p:nvSpPr>
        <p:spPr/>
        <p:txBody>
          <a:bodyPr/>
          <a:lstStyle/>
          <a:p>
            <a:r>
              <a:rPr lang="en-AU" dirty="0" smtClean="0"/>
              <a:t>Users form an opinion of your site </a:t>
            </a:r>
            <a:r>
              <a:rPr lang="en-AU" dirty="0"/>
              <a:t>within milliseconds (</a:t>
            </a:r>
            <a:r>
              <a:rPr lang="en-AU" dirty="0">
                <a:hlinkClick r:id="rId2"/>
              </a:rPr>
              <a:t>http://</a:t>
            </a:r>
            <a:r>
              <a:rPr lang="en-AU" dirty="0" smtClean="0">
                <a:hlinkClick r:id="rId2"/>
              </a:rPr>
              <a:t>research.google.com/pubs/pub38315.html</a:t>
            </a:r>
            <a:r>
              <a:rPr lang="en-AU" dirty="0" smtClean="0"/>
              <a:t>)</a:t>
            </a:r>
            <a:endParaRPr lang="en-AU" dirty="0"/>
          </a:p>
          <a:p>
            <a:r>
              <a:rPr lang="en-AU" b="1" dirty="0" smtClean="0"/>
              <a:t>Blur Test</a:t>
            </a:r>
            <a:r>
              <a:rPr lang="en-AU" dirty="0" smtClean="0"/>
              <a:t> - what stands out? Is it what we want standing out?</a:t>
            </a:r>
            <a:endParaRPr lang="en-AU" dirty="0"/>
          </a:p>
        </p:txBody>
      </p:sp>
      <p:pic>
        <p:nvPicPr>
          <p:cNvPr id="4" name="Picture 3"/>
          <p:cNvPicPr>
            <a:picLocks noChangeAspect="1"/>
          </p:cNvPicPr>
          <p:nvPr/>
        </p:nvPicPr>
        <p:blipFill>
          <a:blip r:embed="rId3"/>
          <a:stretch>
            <a:fillRect/>
          </a:stretch>
        </p:blipFill>
        <p:spPr>
          <a:xfrm>
            <a:off x="1237128" y="2333346"/>
            <a:ext cx="7906871" cy="4524654"/>
          </a:xfrm>
          <a:prstGeom prst="rect">
            <a:avLst/>
          </a:prstGeom>
        </p:spPr>
      </p:pic>
      <p:sp>
        <p:nvSpPr>
          <p:cNvPr id="5" name="Rectangle 4"/>
          <p:cNvSpPr/>
          <p:nvPr/>
        </p:nvSpPr>
        <p:spPr>
          <a:xfrm>
            <a:off x="259220" y="5746959"/>
            <a:ext cx="5311069" cy="523220"/>
          </a:xfrm>
          <a:prstGeom prst="rect">
            <a:avLst/>
          </a:prstGeom>
        </p:spPr>
        <p:txBody>
          <a:bodyPr wrap="none">
            <a:spAutoFit/>
          </a:bodyPr>
          <a:lstStyle/>
          <a:p>
            <a:r>
              <a:rPr lang="en-US" sz="2800" dirty="0">
                <a:latin typeface="Consolas" charset="0"/>
                <a:ea typeface="Consolas" charset="0"/>
                <a:cs typeface="Consolas" charset="0"/>
              </a:rPr>
              <a:t>-</a:t>
            </a:r>
            <a:r>
              <a:rPr lang="en-US" sz="2800" dirty="0" err="1">
                <a:latin typeface="Consolas" charset="0"/>
                <a:ea typeface="Consolas" charset="0"/>
                <a:cs typeface="Consolas" charset="0"/>
              </a:rPr>
              <a:t>webkit</a:t>
            </a:r>
            <a:r>
              <a:rPr lang="en-US" sz="2800" dirty="0">
                <a:latin typeface="Consolas" charset="0"/>
                <a:ea typeface="Consolas" charset="0"/>
                <a:cs typeface="Consolas" charset="0"/>
              </a:rPr>
              <a:t>-filter: blur(5px) </a:t>
            </a:r>
            <a:endParaRPr lang="en-US" sz="2800" dirty="0">
              <a:effectLst/>
              <a:latin typeface="Consolas" charset="0"/>
              <a:ea typeface="Consolas" charset="0"/>
              <a:cs typeface="Consolas" charset="0"/>
            </a:endParaRPr>
          </a:p>
        </p:txBody>
      </p:sp>
    </p:spTree>
    <p:extLst>
      <p:ext uri="{BB962C8B-B14F-4D97-AF65-F5344CB8AC3E}">
        <p14:creationId xmlns:p14="http://schemas.microsoft.com/office/powerpoint/2010/main" val="145364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Usability</a:t>
            </a:r>
            <a:endParaRPr lang="en-AU" dirty="0"/>
          </a:p>
        </p:txBody>
      </p:sp>
      <p:sp>
        <p:nvSpPr>
          <p:cNvPr id="3" name="Content Placeholder 2"/>
          <p:cNvSpPr>
            <a:spLocks noGrp="1"/>
          </p:cNvSpPr>
          <p:nvPr>
            <p:ph idx="1"/>
          </p:nvPr>
        </p:nvSpPr>
        <p:spPr/>
        <p:txBody>
          <a:bodyPr/>
          <a:lstStyle/>
          <a:p>
            <a:pPr marL="0" indent="0">
              <a:buNone/>
            </a:pPr>
            <a:r>
              <a:rPr lang="en-AU" dirty="0" smtClean="0"/>
              <a:t>Some of this lecture content comes from (CP1406):</a:t>
            </a:r>
          </a:p>
          <a:p>
            <a:r>
              <a:rPr lang="en-AU" dirty="0" err="1" smtClean="0"/>
              <a:t>Jakob</a:t>
            </a:r>
            <a:r>
              <a:rPr lang="en-AU" dirty="0" smtClean="0"/>
              <a:t> Nielsen </a:t>
            </a:r>
          </a:p>
          <a:p>
            <a:pPr lvl="1"/>
            <a:r>
              <a:rPr lang="en-US" dirty="0" smtClean="0"/>
              <a:t>"the world's leading expert on Web usability" </a:t>
            </a:r>
            <a:br>
              <a:rPr lang="en-US" dirty="0" smtClean="0"/>
            </a:br>
            <a:r>
              <a:rPr lang="en-US" dirty="0" smtClean="0"/>
              <a:t>(U.S. News &amp; World Report)</a:t>
            </a:r>
            <a:endParaRPr lang="en-AU" dirty="0" smtClean="0"/>
          </a:p>
          <a:p>
            <a:pPr lvl="1"/>
            <a:r>
              <a:rPr lang="en-AU" dirty="0" err="1" smtClean="0"/>
              <a:t>useit.com</a:t>
            </a:r>
            <a:r>
              <a:rPr lang="en-AU" dirty="0" smtClean="0"/>
              <a:t> </a:t>
            </a:r>
          </a:p>
          <a:p>
            <a:r>
              <a:rPr lang="en-US" dirty="0" smtClean="0"/>
              <a:t>Usability is a </a:t>
            </a:r>
            <a:r>
              <a:rPr lang="en-US" b="1" dirty="0" smtClean="0"/>
              <a:t>quality attribute </a:t>
            </a:r>
            <a:r>
              <a:rPr lang="en-US" dirty="0" smtClean="0"/>
              <a:t>that assesses how easy user interfaces are to use. </a:t>
            </a:r>
            <a:br>
              <a:rPr lang="en-US" dirty="0" smtClean="0"/>
            </a:br>
            <a:r>
              <a:rPr lang="en-US" dirty="0" smtClean="0"/>
              <a:t>The word "usability" also refers to methods for improving </a:t>
            </a:r>
            <a:br>
              <a:rPr lang="en-US" dirty="0" smtClean="0"/>
            </a:br>
            <a:r>
              <a:rPr lang="en-US" dirty="0" smtClean="0"/>
              <a:t>ease-of-use during the design process.</a:t>
            </a:r>
          </a:p>
          <a:p>
            <a:r>
              <a:rPr lang="en-US" dirty="0" smtClean="0">
                <a:hlinkClick r:id="rId3"/>
              </a:rPr>
              <a:t>http://www.useit.com/alertbox/20030825.html</a:t>
            </a:r>
            <a:r>
              <a:rPr lang="en-US" dirty="0" smtClean="0"/>
              <a:t> </a:t>
            </a:r>
            <a:endParaRPr lang="en-AU" dirty="0"/>
          </a:p>
        </p:txBody>
      </p:sp>
      <p:pic>
        <p:nvPicPr>
          <p:cNvPr id="4" name="Picture 3"/>
          <p:cNvPicPr>
            <a:picLocks noChangeAspect="1"/>
          </p:cNvPicPr>
          <p:nvPr/>
        </p:nvPicPr>
        <p:blipFill>
          <a:blip r:embed="rId4"/>
          <a:stretch>
            <a:fillRect/>
          </a:stretch>
        </p:blipFill>
        <p:spPr>
          <a:xfrm>
            <a:off x="6830411" y="0"/>
            <a:ext cx="2345742" cy="2838347"/>
          </a:xfrm>
          <a:prstGeom prst="rect">
            <a:avLst/>
          </a:prstGeom>
        </p:spPr>
      </p:pic>
    </p:spTree>
    <p:extLst>
      <p:ext uri="{BB962C8B-B14F-4D97-AF65-F5344CB8AC3E}">
        <p14:creationId xmlns:p14="http://schemas.microsoft.com/office/powerpoint/2010/main" val="466841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is defined by </a:t>
            </a:r>
            <a:r>
              <a:rPr lang="en-US" b="1" dirty="0" smtClean="0"/>
              <a:t>5 quality components</a:t>
            </a:r>
            <a:endParaRPr lang="en-AU" dirty="0"/>
          </a:p>
        </p:txBody>
      </p:sp>
      <p:sp>
        <p:nvSpPr>
          <p:cNvPr id="3" name="Content Placeholder 2"/>
          <p:cNvSpPr>
            <a:spLocks noGrp="1"/>
          </p:cNvSpPr>
          <p:nvPr>
            <p:ph idx="1"/>
          </p:nvPr>
        </p:nvSpPr>
        <p:spPr/>
        <p:txBody>
          <a:bodyPr/>
          <a:lstStyle/>
          <a:p>
            <a:r>
              <a:rPr lang="en-US" b="1" dirty="0" err="1" smtClean="0"/>
              <a:t>Learnability</a:t>
            </a:r>
            <a:r>
              <a:rPr lang="en-US" dirty="0" smtClean="0"/>
              <a:t>: How easy is it for users to accomplish basic tasks the first time they encounter the design?</a:t>
            </a:r>
          </a:p>
          <a:p>
            <a:r>
              <a:rPr lang="en-US" b="1" dirty="0" smtClean="0"/>
              <a:t>Efficiency</a:t>
            </a:r>
            <a:r>
              <a:rPr lang="en-US" dirty="0" smtClean="0"/>
              <a:t>: Once users have learned the design, how quickly can they perform tasks?</a:t>
            </a:r>
          </a:p>
          <a:p>
            <a:r>
              <a:rPr lang="en-US" b="1" dirty="0" err="1" smtClean="0"/>
              <a:t>Memorability</a:t>
            </a:r>
            <a:r>
              <a:rPr lang="en-US" dirty="0" smtClean="0"/>
              <a:t>: When users return to the design after a period of not using it, how easily can they reestablish proficiency?</a:t>
            </a:r>
          </a:p>
          <a:p>
            <a:r>
              <a:rPr lang="en-US" b="1" dirty="0" smtClean="0"/>
              <a:t>Errors</a:t>
            </a:r>
            <a:r>
              <a:rPr lang="en-US" dirty="0" smtClean="0"/>
              <a:t>: How many errors do users make, how severe are these errors, and how easily can they recover from the errors?</a:t>
            </a:r>
          </a:p>
          <a:p>
            <a:r>
              <a:rPr lang="en-US" b="1" dirty="0" smtClean="0"/>
              <a:t>Satisfaction</a:t>
            </a:r>
            <a:r>
              <a:rPr lang="en-US" dirty="0" smtClean="0"/>
              <a:t>: How pleasant is it to use the design?</a:t>
            </a:r>
            <a:endParaRPr lang="en-AU" dirty="0"/>
          </a:p>
        </p:txBody>
      </p:sp>
    </p:spTree>
    <p:extLst>
      <p:ext uri="{BB962C8B-B14F-4D97-AF65-F5344CB8AC3E}">
        <p14:creationId xmlns:p14="http://schemas.microsoft.com/office/powerpoint/2010/main" val="7889274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is Important?</a:t>
            </a:r>
            <a:endParaRPr lang="en-AU" dirty="0"/>
          </a:p>
        </p:txBody>
      </p:sp>
      <p:sp>
        <p:nvSpPr>
          <p:cNvPr id="3" name="Content Placeholder 2"/>
          <p:cNvSpPr>
            <a:spLocks noGrp="1"/>
          </p:cNvSpPr>
          <p:nvPr>
            <p:ph idx="1"/>
          </p:nvPr>
        </p:nvSpPr>
        <p:spPr/>
        <p:txBody>
          <a:bodyPr/>
          <a:lstStyle/>
          <a:p>
            <a:r>
              <a:rPr lang="en-US" b="1" dirty="0" smtClean="0"/>
              <a:t>Utility</a:t>
            </a:r>
            <a:r>
              <a:rPr lang="en-US" dirty="0" smtClean="0"/>
              <a:t> - the design's functionality: </a:t>
            </a:r>
            <a:br>
              <a:rPr lang="en-US" dirty="0" smtClean="0"/>
            </a:br>
            <a:r>
              <a:rPr lang="en-US" dirty="0" smtClean="0"/>
              <a:t>Does it do what users need? </a:t>
            </a:r>
          </a:p>
          <a:p>
            <a:r>
              <a:rPr lang="en-US" dirty="0" smtClean="0"/>
              <a:t>Usability and utility are equally important</a:t>
            </a:r>
          </a:p>
          <a:p>
            <a:endParaRPr lang="en-US" dirty="0"/>
          </a:p>
          <a:p>
            <a:r>
              <a:rPr lang="en-GB" b="1" dirty="0" smtClean="0"/>
              <a:t>Utility </a:t>
            </a:r>
            <a:r>
              <a:rPr lang="en-GB" dirty="0"/>
              <a:t>= whether it provides the </a:t>
            </a:r>
            <a:r>
              <a:rPr lang="en-GB" b="1" dirty="0"/>
              <a:t>features you need</a:t>
            </a:r>
            <a:r>
              <a:rPr lang="en-GB" dirty="0"/>
              <a:t>.</a:t>
            </a:r>
          </a:p>
          <a:p>
            <a:r>
              <a:rPr lang="en-GB" b="1" dirty="0" smtClean="0"/>
              <a:t>Usability </a:t>
            </a:r>
            <a:r>
              <a:rPr lang="en-GB" dirty="0"/>
              <a:t>= how </a:t>
            </a:r>
            <a:r>
              <a:rPr lang="en-GB" b="1" dirty="0"/>
              <a:t>easy &amp; pleasant </a:t>
            </a:r>
            <a:r>
              <a:rPr lang="en-GB" dirty="0"/>
              <a:t>these features are to use.</a:t>
            </a:r>
          </a:p>
          <a:p>
            <a:r>
              <a:rPr lang="en-GB" sz="3600" b="1" dirty="0" smtClean="0"/>
              <a:t>Useful</a:t>
            </a:r>
            <a:r>
              <a:rPr lang="en-GB" b="1" dirty="0" smtClean="0"/>
              <a:t> </a:t>
            </a:r>
            <a:r>
              <a:rPr lang="en-GB" b="1" dirty="0"/>
              <a:t>= usability + utility</a:t>
            </a:r>
            <a:endParaRPr lang="en-AU" dirty="0"/>
          </a:p>
        </p:txBody>
      </p:sp>
    </p:spTree>
    <p:extLst>
      <p:ext uri="{BB962C8B-B14F-4D97-AF65-F5344CB8AC3E}">
        <p14:creationId xmlns:p14="http://schemas.microsoft.com/office/powerpoint/2010/main" val="9400189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Why Do People Leave a Site?</a:t>
            </a:r>
            <a:endParaRPr lang="en-AU" dirty="0"/>
          </a:p>
        </p:txBody>
      </p:sp>
      <p:sp>
        <p:nvSpPr>
          <p:cNvPr id="3" name="Content Placeholder 2"/>
          <p:cNvSpPr>
            <a:spLocks noGrp="1"/>
          </p:cNvSpPr>
          <p:nvPr>
            <p:ph idx="1"/>
          </p:nvPr>
        </p:nvSpPr>
        <p:spPr/>
        <p:txBody>
          <a:bodyPr/>
          <a:lstStyle/>
          <a:p>
            <a:r>
              <a:rPr lang="en-US" dirty="0" smtClean="0"/>
              <a:t>If a website is difficult to use</a:t>
            </a:r>
          </a:p>
          <a:p>
            <a:r>
              <a:rPr lang="en-US" dirty="0" smtClean="0"/>
              <a:t>If the home page fails to clearly state what a company offers and what users can do on the site</a:t>
            </a:r>
          </a:p>
          <a:p>
            <a:r>
              <a:rPr lang="en-US" dirty="0" smtClean="0"/>
              <a:t>If users get lost on a website</a:t>
            </a:r>
          </a:p>
          <a:p>
            <a:r>
              <a:rPr lang="en-US" dirty="0" smtClean="0"/>
              <a:t>If a website's information is hard to read or doesn't answer users' key questions</a:t>
            </a:r>
          </a:p>
          <a:p>
            <a:endParaRPr lang="en-US" dirty="0" smtClean="0"/>
          </a:p>
          <a:p>
            <a:r>
              <a:rPr lang="en-US" dirty="0" smtClean="0"/>
              <a:t>People don't read instruction manuals for websites.</a:t>
            </a:r>
          </a:p>
          <a:p>
            <a:r>
              <a:rPr lang="en-US" dirty="0" smtClean="0"/>
              <a:t>There are plenty of other websites available.</a:t>
            </a:r>
            <a:endParaRPr lang="en-AU" dirty="0"/>
          </a:p>
        </p:txBody>
      </p:sp>
      <p:sp>
        <p:nvSpPr>
          <p:cNvPr id="4" name="Rectangle 3"/>
          <p:cNvSpPr/>
          <p:nvPr/>
        </p:nvSpPr>
        <p:spPr>
          <a:xfrm>
            <a:off x="712470" y="5808514"/>
            <a:ext cx="7713253"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b="1" dirty="0" smtClean="0"/>
              <a:t>Note</a:t>
            </a:r>
            <a:r>
              <a:rPr lang="en-GB" dirty="0" smtClean="0"/>
              <a:t>: </a:t>
            </a:r>
            <a:r>
              <a:rPr lang="en-GB" dirty="0"/>
              <a:t>many student designs don't have any real "content" on the home page – just links to other pages. </a:t>
            </a:r>
            <a:r>
              <a:rPr lang="en-GB" dirty="0" smtClean="0"/>
              <a:t/>
            </a:r>
            <a:br>
              <a:rPr lang="en-GB" dirty="0" smtClean="0"/>
            </a:br>
            <a:r>
              <a:rPr lang="en-GB" dirty="0" smtClean="0"/>
              <a:t>Provide some kind of "locating" text that helps new users know what the site is.</a:t>
            </a:r>
            <a:endParaRPr lang="en-GB" dirty="0"/>
          </a:p>
        </p:txBody>
      </p:sp>
    </p:spTree>
    <p:extLst>
      <p:ext uri="{BB962C8B-B14F-4D97-AF65-F5344CB8AC3E}">
        <p14:creationId xmlns:p14="http://schemas.microsoft.com/office/powerpoint/2010/main" val="3871562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Usability Improvements: Results</a:t>
            </a:r>
            <a:endParaRPr lang="en-AU" dirty="0"/>
          </a:p>
        </p:txBody>
      </p:sp>
      <p:sp>
        <p:nvSpPr>
          <p:cNvPr id="3" name="Content Placeholder 2"/>
          <p:cNvSpPr>
            <a:spLocks noGrp="1"/>
          </p:cNvSpPr>
          <p:nvPr>
            <p:ph idx="1"/>
          </p:nvPr>
        </p:nvSpPr>
        <p:spPr/>
        <p:txBody>
          <a:bodyPr>
            <a:normAutofit/>
          </a:bodyPr>
          <a:lstStyle/>
          <a:p>
            <a:r>
              <a:rPr lang="en-US" dirty="0" smtClean="0"/>
              <a:t>Current best practices suggest spending about </a:t>
            </a:r>
            <a:br>
              <a:rPr lang="en-US" dirty="0" smtClean="0"/>
            </a:br>
            <a:r>
              <a:rPr lang="en-US" b="1" dirty="0" smtClean="0"/>
              <a:t>10% of a project's budget</a:t>
            </a:r>
            <a:r>
              <a:rPr lang="en-US" dirty="0" smtClean="0"/>
              <a:t> on usability. </a:t>
            </a:r>
            <a:br>
              <a:rPr lang="en-US" dirty="0" smtClean="0"/>
            </a:br>
            <a:r>
              <a:rPr lang="en-US" dirty="0" smtClean="0"/>
              <a:t>This will more than double a </a:t>
            </a:r>
            <a:r>
              <a:rPr lang="en-US" i="1" dirty="0" smtClean="0"/>
              <a:t>website's</a:t>
            </a:r>
            <a:r>
              <a:rPr lang="en-US" dirty="0" smtClean="0"/>
              <a:t> </a:t>
            </a:r>
            <a:r>
              <a:rPr lang="en-US" b="1" dirty="0" smtClean="0"/>
              <a:t>quality metrics</a:t>
            </a:r>
            <a:r>
              <a:rPr lang="en-US" dirty="0" smtClean="0"/>
              <a:t> </a:t>
            </a:r>
            <a:br>
              <a:rPr lang="en-US" dirty="0" smtClean="0"/>
            </a:br>
            <a:r>
              <a:rPr lang="en-US" dirty="0" smtClean="0"/>
              <a:t>and nearly double an </a:t>
            </a:r>
            <a:r>
              <a:rPr lang="en-US" i="1" dirty="0" smtClean="0"/>
              <a:t>intranet's</a:t>
            </a:r>
            <a:r>
              <a:rPr lang="en-US" dirty="0" smtClean="0"/>
              <a:t> quality metrics.</a:t>
            </a:r>
          </a:p>
          <a:p>
            <a:r>
              <a:rPr lang="en-US" dirty="0" smtClean="0"/>
              <a:t>Internal projects = cutting training budgets in half and doubling the number of transactions employees perform</a:t>
            </a:r>
          </a:p>
          <a:p>
            <a:r>
              <a:rPr lang="en-US" dirty="0" smtClean="0"/>
              <a:t>External projects = doubling sales, </a:t>
            </a:r>
            <a:br>
              <a:rPr lang="en-US" dirty="0" smtClean="0"/>
            </a:br>
            <a:r>
              <a:rPr lang="en-US" dirty="0" smtClean="0"/>
              <a:t>doubling registered users or customer leads, </a:t>
            </a:r>
            <a:br>
              <a:rPr lang="en-US" dirty="0" smtClean="0"/>
            </a:br>
            <a:r>
              <a:rPr lang="en-US" dirty="0" smtClean="0"/>
              <a:t>or doubling another desired goal</a:t>
            </a:r>
          </a:p>
          <a:p>
            <a:endParaRPr lang="en-AU" dirty="0"/>
          </a:p>
        </p:txBody>
      </p:sp>
    </p:spTree>
    <p:extLst>
      <p:ext uri="{BB962C8B-B14F-4D97-AF65-F5344CB8AC3E}">
        <p14:creationId xmlns:p14="http://schemas.microsoft.com/office/powerpoint/2010/main" val="180719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Improving a Website's Success</a:t>
            </a:r>
            <a:endParaRPr lang="en-AU" dirty="0"/>
          </a:p>
        </p:txBody>
      </p:sp>
      <p:sp>
        <p:nvSpPr>
          <p:cNvPr id="3" name="Content Placeholder 2"/>
          <p:cNvSpPr>
            <a:spLocks noGrp="1"/>
          </p:cNvSpPr>
          <p:nvPr>
            <p:ph idx="1"/>
          </p:nvPr>
        </p:nvSpPr>
        <p:spPr/>
        <p:txBody>
          <a:bodyPr/>
          <a:lstStyle/>
          <a:p>
            <a:r>
              <a:rPr lang="en-US" dirty="0" smtClean="0"/>
              <a:t>Formula for website success is: </a:t>
            </a:r>
            <a:r>
              <a:rPr lang="en-US" sz="4400" b="1" dirty="0" smtClean="0"/>
              <a:t>B</a:t>
            </a:r>
            <a:r>
              <a:rPr lang="en-US" sz="4400" dirty="0" smtClean="0"/>
              <a:t> = </a:t>
            </a:r>
            <a:r>
              <a:rPr lang="en-US" sz="4400" b="1" dirty="0" smtClean="0"/>
              <a:t>V</a:t>
            </a:r>
            <a:r>
              <a:rPr lang="en-US" sz="4400" dirty="0" smtClean="0"/>
              <a:t> × </a:t>
            </a:r>
            <a:r>
              <a:rPr lang="en-US" sz="4400" b="1" dirty="0" smtClean="0"/>
              <a:t>C</a:t>
            </a:r>
            <a:r>
              <a:rPr lang="en-US" sz="4400" dirty="0" smtClean="0"/>
              <a:t> × </a:t>
            </a:r>
            <a:r>
              <a:rPr lang="en-US" sz="4400" b="1" dirty="0" smtClean="0"/>
              <a:t>L</a:t>
            </a:r>
            <a:r>
              <a:rPr lang="en-US" sz="4400" dirty="0" smtClean="0"/>
              <a:t> </a:t>
            </a:r>
            <a:endParaRPr lang="en-US" dirty="0" smtClean="0"/>
          </a:p>
          <a:p>
            <a:r>
              <a:rPr lang="en-US" b="1" dirty="0" smtClean="0"/>
              <a:t>B</a:t>
            </a:r>
            <a:r>
              <a:rPr lang="en-US" dirty="0" smtClean="0"/>
              <a:t> = amount of business done by the site </a:t>
            </a:r>
          </a:p>
          <a:p>
            <a:r>
              <a:rPr lang="en-US" b="1" dirty="0" smtClean="0"/>
              <a:t>V</a:t>
            </a:r>
            <a:r>
              <a:rPr lang="en-US" dirty="0" smtClean="0"/>
              <a:t> = unique visitors coming to the site </a:t>
            </a:r>
          </a:p>
          <a:p>
            <a:r>
              <a:rPr lang="en-US" b="1" dirty="0" smtClean="0"/>
              <a:t>C</a:t>
            </a:r>
            <a:r>
              <a:rPr lang="en-US" dirty="0" smtClean="0"/>
              <a:t> = conversion rate (the percentage of visitors who become customers)</a:t>
            </a:r>
          </a:p>
          <a:p>
            <a:r>
              <a:rPr lang="en-US" b="1" dirty="0" smtClean="0"/>
              <a:t>L</a:t>
            </a:r>
            <a:r>
              <a:rPr lang="en-US" dirty="0" smtClean="0"/>
              <a:t> = loyalty rate (the degree to which customers return to conduct repeat business) </a:t>
            </a:r>
          </a:p>
          <a:p>
            <a:endParaRPr lang="en-AU" dirty="0" smtClean="0"/>
          </a:p>
          <a:p>
            <a:r>
              <a:rPr lang="en-AU" dirty="0" smtClean="0"/>
              <a:t>So how do we make a site more successful?</a:t>
            </a:r>
            <a:endParaRPr lang="en-AU" dirty="0"/>
          </a:p>
        </p:txBody>
      </p:sp>
    </p:spTree>
    <p:extLst>
      <p:ext uri="{BB962C8B-B14F-4D97-AF65-F5344CB8AC3E}">
        <p14:creationId xmlns:p14="http://schemas.microsoft.com/office/powerpoint/2010/main" val="50550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Assignment Marking</a:t>
            </a:r>
            <a:endParaRPr lang="en-AU"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50678888"/>
              </p:ext>
            </p:extLst>
          </p:nvPr>
        </p:nvGraphicFramePr>
        <p:xfrm>
          <a:off x="20654" y="1371600"/>
          <a:ext cx="9123347" cy="4464425"/>
        </p:xfrm>
        <a:graphic>
          <a:graphicData uri="http://schemas.openxmlformats.org/drawingml/2006/table">
            <a:tbl>
              <a:tblPr>
                <a:tableStyleId>{5C22544A-7EE6-4342-B048-85BDC9FD1C3A}</a:tableStyleId>
              </a:tblPr>
              <a:tblGrid>
                <a:gridCol w="1234556"/>
                <a:gridCol w="1973721"/>
                <a:gridCol w="1973721"/>
                <a:gridCol w="1973721"/>
                <a:gridCol w="1967628"/>
              </a:tblGrid>
              <a:tr h="1174849">
                <a:tc>
                  <a:txBody>
                    <a:bodyPr/>
                    <a:lstStyle/>
                    <a:p>
                      <a:pPr>
                        <a:spcAft>
                          <a:spcPts val="0"/>
                        </a:spcAft>
                      </a:pPr>
                      <a:r>
                        <a:rPr lang="en-AU" sz="1400" b="1" dirty="0">
                          <a:effectLst/>
                        </a:rPr>
                        <a:t>Goal-Driven</a:t>
                      </a:r>
                      <a:endParaRPr lang="en-AU" sz="2400" b="1" dirty="0">
                        <a:effectLst/>
                        <a:latin typeface="Times New Roman" charset="0"/>
                        <a:ea typeface="Times New Roman" charset="0"/>
                      </a:endParaRPr>
                    </a:p>
                  </a:txBody>
                  <a:tcPr marL="68580" marR="68580" marT="0" marB="0"/>
                </a:tc>
                <a:tc>
                  <a:txBody>
                    <a:bodyPr/>
                    <a:lstStyle/>
                    <a:p>
                      <a:pPr>
                        <a:spcAft>
                          <a:spcPts val="0"/>
                        </a:spcAft>
                      </a:pPr>
                      <a:r>
                        <a:rPr lang="en-AU" sz="1400">
                          <a:effectLst/>
                        </a:rPr>
                        <a:t>Goals of the site are clearly evident in the design and calls-to-action are well used</a:t>
                      </a:r>
                      <a:endParaRPr lang="en-AU" sz="2400">
                        <a:effectLst/>
                        <a:latin typeface="Times New Roman" charset="0"/>
                        <a:ea typeface="Times New Roman" charset="0"/>
                      </a:endParaRPr>
                    </a:p>
                  </a:txBody>
                  <a:tcPr marL="68580" marR="68580" marT="0" marB="0"/>
                </a:tc>
                <a:tc>
                  <a:txBody>
                    <a:bodyPr/>
                    <a:lstStyle/>
                    <a:p>
                      <a:pPr>
                        <a:spcAft>
                          <a:spcPts val="0"/>
                        </a:spcAft>
                      </a:pPr>
                      <a:r>
                        <a:rPr lang="en-AU" sz="1400" dirty="0">
                          <a:effectLst/>
                        </a:rPr>
                        <a:t>Design leads user toward site goals but not as well as it should; only some calls-to-action are evident</a:t>
                      </a:r>
                      <a:endParaRPr lang="en-AU" sz="2400" dirty="0">
                        <a:effectLst/>
                        <a:latin typeface="Times New Roman" charset="0"/>
                        <a:ea typeface="Times New Roman" charset="0"/>
                      </a:endParaRPr>
                    </a:p>
                  </a:txBody>
                  <a:tcPr marL="68580" marR="68580" marT="0" marB="0"/>
                </a:tc>
                <a:tc>
                  <a:txBody>
                    <a:bodyPr/>
                    <a:lstStyle/>
                    <a:p>
                      <a:pPr>
                        <a:spcAft>
                          <a:spcPts val="0"/>
                        </a:spcAft>
                      </a:pPr>
                      <a:r>
                        <a:rPr lang="en-AU" sz="1400">
                          <a:effectLst/>
                        </a:rPr>
                        <a:t>Design has some goal-orientation, but mostly misses the opportunities to lead users; calls-to-action are not evident</a:t>
                      </a:r>
                      <a:endParaRPr lang="en-AU" sz="2400">
                        <a:effectLst/>
                        <a:latin typeface="Times New Roman" charset="0"/>
                        <a:ea typeface="Times New Roman" charset="0"/>
                      </a:endParaRPr>
                    </a:p>
                  </a:txBody>
                  <a:tcPr marL="68580" marR="68580" marT="0" marB="0"/>
                </a:tc>
                <a:tc>
                  <a:txBody>
                    <a:bodyPr/>
                    <a:lstStyle/>
                    <a:p>
                      <a:pPr>
                        <a:spcAft>
                          <a:spcPts val="0"/>
                        </a:spcAft>
                      </a:pPr>
                      <a:r>
                        <a:rPr lang="en-AU" sz="1400">
                          <a:effectLst/>
                        </a:rPr>
                        <a:t>There is no sense of the site design being goal-driven</a:t>
                      </a:r>
                      <a:endParaRPr lang="en-AU" sz="2400">
                        <a:effectLst/>
                        <a:latin typeface="Times New Roman" charset="0"/>
                        <a:ea typeface="Times New Roman" charset="0"/>
                      </a:endParaRPr>
                    </a:p>
                  </a:txBody>
                  <a:tcPr marL="68580" marR="68580" marT="0" marB="0"/>
                </a:tc>
              </a:tr>
              <a:tr h="939878">
                <a:tc>
                  <a:txBody>
                    <a:bodyPr/>
                    <a:lstStyle/>
                    <a:p>
                      <a:pPr>
                        <a:spcAft>
                          <a:spcPts val="0"/>
                        </a:spcAft>
                      </a:pPr>
                      <a:r>
                        <a:rPr lang="en-AU" sz="1400" b="1" dirty="0">
                          <a:effectLst/>
                        </a:rPr>
                        <a:t>Information </a:t>
                      </a:r>
                      <a:endParaRPr lang="en-AU" sz="2400" b="1" dirty="0">
                        <a:effectLst/>
                      </a:endParaRPr>
                    </a:p>
                    <a:p>
                      <a:pPr>
                        <a:spcAft>
                          <a:spcPts val="0"/>
                        </a:spcAft>
                      </a:pPr>
                      <a:r>
                        <a:rPr lang="en-AU" sz="1400" b="1" dirty="0">
                          <a:effectLst/>
                        </a:rPr>
                        <a:t>Architecture</a:t>
                      </a:r>
                      <a:endParaRPr lang="en-AU" sz="2400" b="1" dirty="0">
                        <a:effectLst/>
                        <a:latin typeface="Times New Roman" charset="0"/>
                        <a:ea typeface="Times New Roman" charset="0"/>
                      </a:endParaRPr>
                    </a:p>
                  </a:txBody>
                  <a:tcPr marL="68580" marR="68580" marT="0" marB="0"/>
                </a:tc>
                <a:tc>
                  <a:txBody>
                    <a:bodyPr/>
                    <a:lstStyle/>
                    <a:p>
                      <a:pPr>
                        <a:spcAft>
                          <a:spcPts val="0"/>
                        </a:spcAft>
                      </a:pPr>
                      <a:r>
                        <a:rPr lang="en-AU" sz="1400">
                          <a:effectLst/>
                        </a:rPr>
                        <a:t>Content has been thoughtfully organised to be suitable for site goals; navigation is intuitive</a:t>
                      </a:r>
                      <a:endParaRPr lang="en-AU" sz="2400">
                        <a:effectLst/>
                        <a:latin typeface="Times New Roman" charset="0"/>
                        <a:ea typeface="Times New Roman" charset="0"/>
                      </a:endParaRPr>
                    </a:p>
                  </a:txBody>
                  <a:tcPr marL="68580" marR="68580" marT="0" marB="0"/>
                </a:tc>
                <a:tc>
                  <a:txBody>
                    <a:bodyPr/>
                    <a:lstStyle/>
                    <a:p>
                      <a:pPr>
                        <a:spcAft>
                          <a:spcPts val="0"/>
                        </a:spcAft>
                      </a:pPr>
                      <a:r>
                        <a:rPr lang="en-AU" sz="1400">
                          <a:effectLst/>
                        </a:rPr>
                        <a:t>Content is mostly well-organised; navigation is mostly not always intuitive</a:t>
                      </a:r>
                      <a:endParaRPr lang="en-AU" sz="2400">
                        <a:effectLst/>
                        <a:latin typeface="Times New Roman" charset="0"/>
                        <a:ea typeface="Times New Roman" charset="0"/>
                      </a:endParaRPr>
                    </a:p>
                  </a:txBody>
                  <a:tcPr marL="68580" marR="68580" marT="0" marB="0"/>
                </a:tc>
                <a:tc>
                  <a:txBody>
                    <a:bodyPr/>
                    <a:lstStyle/>
                    <a:p>
                      <a:pPr>
                        <a:spcAft>
                          <a:spcPts val="0"/>
                        </a:spcAft>
                      </a:pPr>
                      <a:r>
                        <a:rPr lang="en-AU" sz="1400">
                          <a:effectLst/>
                        </a:rPr>
                        <a:t>Not all content is well-organised; navigation is not intuitive</a:t>
                      </a:r>
                      <a:endParaRPr lang="en-AU" sz="2400">
                        <a:effectLst/>
                        <a:latin typeface="Times New Roman" charset="0"/>
                        <a:ea typeface="Times New Roman" charset="0"/>
                      </a:endParaRPr>
                    </a:p>
                  </a:txBody>
                  <a:tcPr marL="68580" marR="68580" marT="0" marB="0"/>
                </a:tc>
                <a:tc>
                  <a:txBody>
                    <a:bodyPr/>
                    <a:lstStyle/>
                    <a:p>
                      <a:pPr>
                        <a:spcAft>
                          <a:spcPts val="0"/>
                        </a:spcAft>
                      </a:pPr>
                      <a:r>
                        <a:rPr lang="en-AU" sz="1400">
                          <a:effectLst/>
                        </a:rPr>
                        <a:t>Content placement seems illogical; navigation is difficult</a:t>
                      </a:r>
                      <a:endParaRPr lang="en-AU" sz="2400">
                        <a:effectLst/>
                        <a:latin typeface="Times New Roman" charset="0"/>
                        <a:ea typeface="Times New Roman" charset="0"/>
                      </a:endParaRPr>
                    </a:p>
                  </a:txBody>
                  <a:tcPr marL="68580" marR="68580" marT="0" marB="0"/>
                </a:tc>
              </a:tr>
              <a:tr h="1174849">
                <a:tc>
                  <a:txBody>
                    <a:bodyPr/>
                    <a:lstStyle/>
                    <a:p>
                      <a:pPr>
                        <a:spcAft>
                          <a:spcPts val="0"/>
                        </a:spcAft>
                      </a:pPr>
                      <a:r>
                        <a:rPr lang="en-AU" sz="1400" b="1" dirty="0">
                          <a:effectLst/>
                        </a:rPr>
                        <a:t>Information</a:t>
                      </a:r>
                      <a:endParaRPr lang="en-AU" sz="2400" b="1" dirty="0">
                        <a:effectLst/>
                      </a:endParaRPr>
                    </a:p>
                    <a:p>
                      <a:pPr>
                        <a:spcAft>
                          <a:spcPts val="0"/>
                        </a:spcAft>
                      </a:pPr>
                      <a:r>
                        <a:rPr lang="en-AU" sz="1400" b="1" dirty="0">
                          <a:effectLst/>
                        </a:rPr>
                        <a:t>Design</a:t>
                      </a:r>
                      <a:endParaRPr lang="en-AU" sz="2400" b="1" dirty="0">
                        <a:effectLst/>
                        <a:latin typeface="Times New Roman" charset="0"/>
                        <a:ea typeface="Times New Roman" charset="0"/>
                      </a:endParaRPr>
                    </a:p>
                  </a:txBody>
                  <a:tcPr marL="68580" marR="68580" marT="0" marB="0"/>
                </a:tc>
                <a:tc>
                  <a:txBody>
                    <a:bodyPr/>
                    <a:lstStyle/>
                    <a:p>
                      <a:pPr>
                        <a:spcAft>
                          <a:spcPts val="0"/>
                        </a:spcAft>
                      </a:pPr>
                      <a:r>
                        <a:rPr lang="en-AU" sz="1400">
                          <a:effectLst/>
                        </a:rPr>
                        <a:t>Text has been formatted to be suitable for scanning and for site goals; images enhance meaning of text</a:t>
                      </a:r>
                      <a:endParaRPr lang="en-AU" sz="2400">
                        <a:effectLst/>
                        <a:latin typeface="Times New Roman" charset="0"/>
                        <a:ea typeface="Times New Roman" charset="0"/>
                      </a:endParaRPr>
                    </a:p>
                  </a:txBody>
                  <a:tcPr marL="68580" marR="68580" marT="0" marB="0"/>
                </a:tc>
                <a:tc>
                  <a:txBody>
                    <a:bodyPr/>
                    <a:lstStyle/>
                    <a:p>
                      <a:pPr>
                        <a:spcAft>
                          <a:spcPts val="0"/>
                        </a:spcAft>
                      </a:pPr>
                      <a:r>
                        <a:rPr lang="en-AU" sz="1400">
                          <a:effectLst/>
                        </a:rPr>
                        <a:t>Most content is well-formatted but some text needs to be made more scannable; images mostly help</a:t>
                      </a:r>
                      <a:endParaRPr lang="en-AU" sz="2400">
                        <a:effectLst/>
                        <a:latin typeface="Times New Roman" charset="0"/>
                        <a:ea typeface="Times New Roman" charset="0"/>
                      </a:endParaRPr>
                    </a:p>
                  </a:txBody>
                  <a:tcPr marL="68580" marR="68580" marT="0" marB="0"/>
                </a:tc>
                <a:tc>
                  <a:txBody>
                    <a:bodyPr/>
                    <a:lstStyle/>
                    <a:p>
                      <a:pPr>
                        <a:spcAft>
                          <a:spcPts val="0"/>
                        </a:spcAft>
                      </a:pPr>
                      <a:r>
                        <a:rPr lang="en-AU" sz="1400">
                          <a:effectLst/>
                        </a:rPr>
                        <a:t>Some content is well-formatted but not all; images are not well-used</a:t>
                      </a:r>
                      <a:endParaRPr lang="en-AU" sz="2400">
                        <a:effectLst/>
                        <a:latin typeface="Times New Roman" charset="0"/>
                        <a:ea typeface="Times New Roman" charset="0"/>
                      </a:endParaRPr>
                    </a:p>
                  </a:txBody>
                  <a:tcPr marL="68580" marR="68580" marT="0" marB="0"/>
                </a:tc>
                <a:tc>
                  <a:txBody>
                    <a:bodyPr/>
                    <a:lstStyle/>
                    <a:p>
                      <a:pPr>
                        <a:spcAft>
                          <a:spcPts val="0"/>
                        </a:spcAft>
                      </a:pPr>
                      <a:r>
                        <a:rPr lang="en-AU" sz="1400">
                          <a:effectLst/>
                        </a:rPr>
                        <a:t>No evidence of thoughtful information design; content appears to be untreated</a:t>
                      </a:r>
                      <a:endParaRPr lang="en-AU" sz="2400">
                        <a:effectLst/>
                        <a:latin typeface="Times New Roman" charset="0"/>
                        <a:ea typeface="Times New Roman" charset="0"/>
                      </a:endParaRPr>
                    </a:p>
                  </a:txBody>
                  <a:tcPr marL="68580" marR="68580" marT="0" marB="0"/>
                </a:tc>
              </a:tr>
              <a:tr h="1174849">
                <a:tc>
                  <a:txBody>
                    <a:bodyPr/>
                    <a:lstStyle/>
                    <a:p>
                      <a:pPr>
                        <a:spcAft>
                          <a:spcPts val="0"/>
                        </a:spcAft>
                      </a:pPr>
                      <a:r>
                        <a:rPr lang="en-AU" sz="1400" b="1" dirty="0">
                          <a:effectLst/>
                        </a:rPr>
                        <a:t>Interface</a:t>
                      </a:r>
                      <a:endParaRPr lang="en-AU" sz="2400" b="1" dirty="0">
                        <a:effectLst/>
                      </a:endParaRPr>
                    </a:p>
                    <a:p>
                      <a:pPr>
                        <a:spcAft>
                          <a:spcPts val="0"/>
                        </a:spcAft>
                      </a:pPr>
                      <a:r>
                        <a:rPr lang="en-AU" sz="1400" b="1" dirty="0">
                          <a:effectLst/>
                        </a:rPr>
                        <a:t>Design</a:t>
                      </a:r>
                      <a:br>
                        <a:rPr lang="en-AU" sz="1400" b="1" dirty="0">
                          <a:effectLst/>
                        </a:rPr>
                      </a:br>
                      <a:r>
                        <a:rPr lang="en-AU" sz="1400" b="1" dirty="0">
                          <a:effectLst/>
                        </a:rPr>
                        <a:t>(custom theme)</a:t>
                      </a:r>
                      <a:endParaRPr lang="en-AU" sz="2400" b="1" dirty="0">
                        <a:effectLst/>
                        <a:latin typeface="Times New Roman" charset="0"/>
                        <a:ea typeface="Times New Roman" charset="0"/>
                      </a:endParaRPr>
                    </a:p>
                  </a:txBody>
                  <a:tcPr marL="68580" marR="68580" marT="0" marB="0"/>
                </a:tc>
                <a:tc>
                  <a:txBody>
                    <a:bodyPr/>
                    <a:lstStyle/>
                    <a:p>
                      <a:pPr>
                        <a:spcAft>
                          <a:spcPts val="0"/>
                        </a:spcAft>
                      </a:pPr>
                      <a:r>
                        <a:rPr lang="en-AU" sz="1400">
                          <a:effectLst/>
                        </a:rPr>
                        <a:t>Design is professional, consistent, suitable for site goals and audience</a:t>
                      </a:r>
                      <a:endParaRPr lang="en-AU" sz="2400">
                        <a:effectLst/>
                        <a:latin typeface="Times New Roman" charset="0"/>
                        <a:ea typeface="Times New Roman" charset="0"/>
                      </a:endParaRPr>
                    </a:p>
                  </a:txBody>
                  <a:tcPr marL="68580" marR="68580" marT="0" marB="0"/>
                </a:tc>
                <a:tc>
                  <a:txBody>
                    <a:bodyPr/>
                    <a:lstStyle/>
                    <a:p>
                      <a:pPr>
                        <a:spcAft>
                          <a:spcPts val="0"/>
                        </a:spcAft>
                      </a:pPr>
                      <a:r>
                        <a:rPr lang="en-AU" sz="1400">
                          <a:effectLst/>
                        </a:rPr>
                        <a:t>Design is fairly good, not as suitable for site goals and audience as it should be, inconsistencies across different pages</a:t>
                      </a:r>
                      <a:endParaRPr lang="en-AU" sz="2400">
                        <a:effectLst/>
                        <a:latin typeface="Times New Roman" charset="0"/>
                        <a:ea typeface="Times New Roman" charset="0"/>
                      </a:endParaRPr>
                    </a:p>
                  </a:txBody>
                  <a:tcPr marL="68580" marR="68580" marT="0" marB="0"/>
                </a:tc>
                <a:tc>
                  <a:txBody>
                    <a:bodyPr/>
                    <a:lstStyle/>
                    <a:p>
                      <a:pPr>
                        <a:spcAft>
                          <a:spcPts val="0"/>
                        </a:spcAft>
                      </a:pPr>
                      <a:r>
                        <a:rPr lang="en-AU" sz="1400">
                          <a:effectLst/>
                        </a:rPr>
                        <a:t>Design is not suitable for site goals and audience, obvious inconsistencies across different pages</a:t>
                      </a:r>
                      <a:endParaRPr lang="en-AU" sz="2400">
                        <a:effectLst/>
                        <a:latin typeface="Times New Roman" charset="0"/>
                        <a:ea typeface="Times New Roman" charset="0"/>
                      </a:endParaRPr>
                    </a:p>
                  </a:txBody>
                  <a:tcPr marL="68580" marR="68580" marT="0" marB="0"/>
                </a:tc>
                <a:tc>
                  <a:txBody>
                    <a:bodyPr/>
                    <a:lstStyle/>
                    <a:p>
                      <a:pPr>
                        <a:spcAft>
                          <a:spcPts val="0"/>
                        </a:spcAft>
                      </a:pPr>
                      <a:r>
                        <a:rPr lang="en-AU" sz="1400" dirty="0">
                          <a:effectLst/>
                        </a:rPr>
                        <a:t>Poor quality, not suitable for site goals and audience, or not using custom theme</a:t>
                      </a:r>
                      <a:endParaRPr lang="en-AU" sz="2400" dirty="0">
                        <a:effectLst/>
                        <a:latin typeface="Times New Roman" charset="0"/>
                        <a:ea typeface="Times New Roman" charset="0"/>
                      </a:endParaRPr>
                    </a:p>
                  </a:txBody>
                  <a:tcPr marL="68580" marR="68580" marT="0" marB="0"/>
                </a:tc>
              </a:tr>
            </a:tbl>
          </a:graphicData>
        </a:graphic>
      </p:graphicFrame>
    </p:spTree>
    <p:extLst>
      <p:ext uri="{BB962C8B-B14F-4D97-AF65-F5344CB8AC3E}">
        <p14:creationId xmlns:p14="http://schemas.microsoft.com/office/powerpoint/2010/main" val="17484689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AU" dirty="0" smtClean="0"/>
              <a:t>Test Your  Website</a:t>
            </a:r>
            <a:endParaRPr lang="en-AU" dirty="0"/>
          </a:p>
        </p:txBody>
      </p:sp>
      <p:sp>
        <p:nvSpPr>
          <p:cNvPr id="8" name="Content Placeholder 2"/>
          <p:cNvSpPr>
            <a:spLocks noGrp="1"/>
          </p:cNvSpPr>
          <p:nvPr>
            <p:ph idx="1"/>
          </p:nvPr>
        </p:nvSpPr>
        <p:spPr/>
        <p:txBody>
          <a:bodyPr>
            <a:normAutofit/>
          </a:bodyPr>
          <a:lstStyle/>
          <a:p>
            <a:pPr marL="0" indent="0">
              <a:buNone/>
            </a:pPr>
            <a:r>
              <a:rPr lang="en-US" dirty="0" smtClean="0">
                <a:latin typeface="+mj-lt"/>
              </a:rPr>
              <a:t>There are different types of testing:</a:t>
            </a:r>
          </a:p>
          <a:p>
            <a:pPr marL="0" indent="0">
              <a:buNone/>
            </a:pPr>
            <a:endParaRPr lang="en-US" dirty="0" smtClean="0">
              <a:latin typeface="+mj-lt"/>
            </a:endParaRPr>
          </a:p>
          <a:p>
            <a:pPr marL="0" indent="0">
              <a:buNone/>
            </a:pPr>
            <a:r>
              <a:rPr lang="en-US" b="1" dirty="0" smtClean="0">
                <a:latin typeface="+mj-lt"/>
                <a:cs typeface="Arial (Body)"/>
              </a:rPr>
              <a:t>Functionality (Quality Assurance) Testing – </a:t>
            </a:r>
            <a:br>
              <a:rPr lang="en-US" b="1" dirty="0" smtClean="0">
                <a:latin typeface="+mj-lt"/>
                <a:cs typeface="Arial (Body)"/>
              </a:rPr>
            </a:br>
            <a:r>
              <a:rPr lang="en-US" dirty="0" smtClean="0">
                <a:latin typeface="+mj-lt"/>
                <a:cs typeface="Arial (Body)"/>
              </a:rPr>
              <a:t>where you check that the site does what it is supposed to do (checking for broken links, code errors etc.) </a:t>
            </a:r>
          </a:p>
          <a:p>
            <a:pPr marL="0" indent="0">
              <a:buNone/>
            </a:pPr>
            <a:endParaRPr lang="en-US" b="1" dirty="0" smtClean="0">
              <a:latin typeface="+mj-lt"/>
            </a:endParaRPr>
          </a:p>
          <a:p>
            <a:pPr marL="0" indent="0">
              <a:buNone/>
            </a:pPr>
            <a:r>
              <a:rPr lang="en-US" b="1" dirty="0" smtClean="0">
                <a:latin typeface="+mj-lt"/>
              </a:rPr>
              <a:t>User Acceptance Testing</a:t>
            </a:r>
            <a:r>
              <a:rPr lang="en-US" dirty="0" smtClean="0">
                <a:latin typeface="+mj-lt"/>
              </a:rPr>
              <a:t> – verify the result meets the agreed-on requirements (usually with client)</a:t>
            </a:r>
          </a:p>
          <a:p>
            <a:pPr marL="0" indent="0">
              <a:buNone/>
            </a:pPr>
            <a:endParaRPr lang="en-US" dirty="0">
              <a:latin typeface="+mj-lt"/>
            </a:endParaRPr>
          </a:p>
          <a:p>
            <a:pPr marL="0" indent="0">
              <a:buNone/>
            </a:pPr>
            <a:r>
              <a:rPr lang="en-US" b="1" dirty="0">
                <a:cs typeface="Arial (Body)"/>
              </a:rPr>
              <a:t>Usability Testing – </a:t>
            </a:r>
            <a:r>
              <a:rPr lang="en-US" dirty="0">
                <a:cs typeface="Arial (Body)"/>
              </a:rPr>
              <a:t>determine </a:t>
            </a:r>
            <a:r>
              <a:rPr lang="en-US" dirty="0"/>
              <a:t>how easy the site is to use; </a:t>
            </a:r>
            <a:r>
              <a:rPr lang="en-US" dirty="0">
                <a:cs typeface="Arial (Body)"/>
              </a:rPr>
              <a:t>discover how the site aids or hinders </a:t>
            </a:r>
            <a:r>
              <a:rPr lang="en-US" dirty="0" smtClean="0"/>
              <a:t>people</a:t>
            </a:r>
            <a:endParaRPr lang="en-US" dirty="0"/>
          </a:p>
        </p:txBody>
      </p:sp>
    </p:spTree>
    <p:extLst>
      <p:ext uri="{BB962C8B-B14F-4D97-AF65-F5344CB8AC3E}">
        <p14:creationId xmlns:p14="http://schemas.microsoft.com/office/powerpoint/2010/main" val="11896142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Usability </a:t>
            </a:r>
            <a:r>
              <a:rPr lang="en-US" dirty="0"/>
              <a:t>by User </a:t>
            </a:r>
            <a:r>
              <a:rPr lang="en-US" dirty="0" smtClean="0"/>
              <a:t>Testing</a:t>
            </a:r>
            <a:endParaRPr lang="en-AU" dirty="0"/>
          </a:p>
        </p:txBody>
      </p:sp>
      <p:sp>
        <p:nvSpPr>
          <p:cNvPr id="3" name="Content Placeholder 2"/>
          <p:cNvSpPr>
            <a:spLocks noGrp="1"/>
          </p:cNvSpPr>
          <p:nvPr>
            <p:ph idx="1"/>
          </p:nvPr>
        </p:nvSpPr>
        <p:spPr/>
        <p:txBody>
          <a:bodyPr/>
          <a:lstStyle/>
          <a:p>
            <a:r>
              <a:rPr lang="en-US" dirty="0" smtClean="0"/>
              <a:t>Get some </a:t>
            </a:r>
            <a:r>
              <a:rPr lang="en-US" b="1" dirty="0" smtClean="0"/>
              <a:t>representative users</a:t>
            </a:r>
            <a:r>
              <a:rPr lang="en-US" dirty="0" smtClean="0"/>
              <a:t>, such as customers or employees (who work outside your department)</a:t>
            </a:r>
          </a:p>
          <a:p>
            <a:r>
              <a:rPr lang="en-US" dirty="0" smtClean="0"/>
              <a:t>Ask the users to perform </a:t>
            </a:r>
            <a:r>
              <a:rPr lang="en-US" b="1" dirty="0" smtClean="0"/>
              <a:t>representative tasks </a:t>
            </a:r>
            <a:r>
              <a:rPr lang="en-US" dirty="0" smtClean="0"/>
              <a:t>with the design</a:t>
            </a:r>
          </a:p>
          <a:p>
            <a:r>
              <a:rPr lang="en-US" dirty="0" smtClean="0"/>
              <a:t>Have </a:t>
            </a:r>
            <a:r>
              <a:rPr lang="en-US" dirty="0"/>
              <a:t>them test </a:t>
            </a:r>
            <a:r>
              <a:rPr lang="en-US" b="1" dirty="0"/>
              <a:t>a specific area </a:t>
            </a:r>
            <a:r>
              <a:rPr lang="en-US" dirty="0"/>
              <a:t>of the </a:t>
            </a:r>
            <a:r>
              <a:rPr lang="en-US" dirty="0" smtClean="0"/>
              <a:t>site</a:t>
            </a:r>
            <a:endParaRPr lang="en-US" b="1" dirty="0" smtClean="0"/>
          </a:p>
          <a:p>
            <a:pPr>
              <a:spcAft>
                <a:spcPts val="1200"/>
              </a:spcAft>
            </a:pPr>
            <a:r>
              <a:rPr lang="en-US" b="1" dirty="0" smtClean="0"/>
              <a:t>Give </a:t>
            </a:r>
            <a:r>
              <a:rPr lang="en-US" b="1" dirty="0"/>
              <a:t>them specific tasks</a:t>
            </a:r>
            <a:r>
              <a:rPr lang="en-US" dirty="0"/>
              <a:t>, and give all users the same task so you have something to </a:t>
            </a:r>
            <a:r>
              <a:rPr lang="en-US" i="1" dirty="0" smtClean="0"/>
              <a:t>compare</a:t>
            </a:r>
          </a:p>
          <a:p>
            <a:pPr>
              <a:spcAft>
                <a:spcPts val="1200"/>
              </a:spcAft>
            </a:pPr>
            <a:endParaRPr lang="en-US" i="1" dirty="0"/>
          </a:p>
          <a:p>
            <a:pPr>
              <a:spcAft>
                <a:spcPts val="1200"/>
              </a:spcAft>
            </a:pPr>
            <a:r>
              <a:rPr lang="en-US" dirty="0" smtClean="0"/>
              <a:t>You need a roll of duct tape and a pad and pen…</a:t>
            </a:r>
            <a:endParaRPr lang="en-US" dirty="0"/>
          </a:p>
          <a:p>
            <a:pPr>
              <a:spcAft>
                <a:spcPts val="1200"/>
              </a:spcAft>
            </a:pPr>
            <a:endParaRPr lang="en-US" dirty="0"/>
          </a:p>
          <a:p>
            <a:pPr marL="457200" lvl="1" indent="0">
              <a:buNone/>
            </a:pPr>
            <a:r>
              <a:rPr lang="en-AU" dirty="0"/>
              <a:t>Who Are "Representative Users"?</a:t>
            </a:r>
          </a:p>
        </p:txBody>
      </p:sp>
    </p:spTree>
    <p:extLst>
      <p:ext uri="{BB962C8B-B14F-4D97-AF65-F5344CB8AC3E}">
        <p14:creationId xmlns:p14="http://schemas.microsoft.com/office/powerpoint/2010/main" val="77382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Iterative Design &amp; Testing</a:t>
            </a:r>
            <a:endParaRPr lang="en-AU" dirty="0"/>
          </a:p>
        </p:txBody>
      </p:sp>
      <p:sp>
        <p:nvSpPr>
          <p:cNvPr id="3" name="Content Placeholder 2"/>
          <p:cNvSpPr>
            <a:spLocks noGrp="1"/>
          </p:cNvSpPr>
          <p:nvPr>
            <p:ph idx="1"/>
          </p:nvPr>
        </p:nvSpPr>
        <p:spPr/>
        <p:txBody>
          <a:bodyPr>
            <a:normAutofit/>
          </a:bodyPr>
          <a:lstStyle/>
          <a:p>
            <a:r>
              <a:rPr lang="en-US" dirty="0" smtClean="0"/>
              <a:t>You don't want a big, expensive study </a:t>
            </a:r>
          </a:p>
          <a:p>
            <a:r>
              <a:rPr lang="en-US" dirty="0" smtClean="0"/>
              <a:t>It is a better use of resources to run many small tests and revise the design between each one </a:t>
            </a:r>
          </a:p>
          <a:p>
            <a:pPr lvl="1"/>
            <a:r>
              <a:rPr lang="en-US" dirty="0" smtClean="0"/>
              <a:t>so you can fix the usability flaws as you identify them </a:t>
            </a:r>
          </a:p>
          <a:p>
            <a:r>
              <a:rPr lang="en-US" dirty="0" smtClean="0"/>
              <a:t>Testing </a:t>
            </a:r>
            <a:r>
              <a:rPr lang="en-US" b="1" dirty="0"/>
              <a:t>5 users</a:t>
            </a:r>
            <a:r>
              <a:rPr lang="en-US" dirty="0"/>
              <a:t> is typically </a:t>
            </a:r>
            <a:r>
              <a:rPr lang="en-US" dirty="0" smtClean="0"/>
              <a:t>enough to </a:t>
            </a:r>
            <a:r>
              <a:rPr lang="en-US" dirty="0"/>
              <a:t>identify a design's most important usability </a:t>
            </a:r>
            <a:r>
              <a:rPr lang="en-US" dirty="0" smtClean="0"/>
              <a:t>problems</a:t>
            </a:r>
            <a:endParaRPr lang="en-US" dirty="0"/>
          </a:p>
          <a:p>
            <a:r>
              <a:rPr lang="en-US" b="1" dirty="0" smtClean="0"/>
              <a:t>Iterative design</a:t>
            </a:r>
            <a:r>
              <a:rPr lang="en-US" dirty="0" smtClean="0"/>
              <a:t> is the best way to increase the quality of the user experience</a:t>
            </a:r>
            <a:endParaRPr lang="en-US" dirty="0"/>
          </a:p>
          <a:p>
            <a:pPr lvl="1"/>
            <a:r>
              <a:rPr lang="en-US" b="1" i="1" dirty="0" smtClean="0"/>
              <a:t>The more versions and interface ideas you test with users, </a:t>
            </a:r>
            <a:r>
              <a:rPr lang="en-US" b="1" i="1" dirty="0"/>
              <a:t/>
            </a:r>
            <a:br>
              <a:rPr lang="en-US" b="1" i="1" dirty="0"/>
            </a:br>
            <a:r>
              <a:rPr lang="en-US" b="1" i="1" dirty="0" smtClean="0"/>
              <a:t>the better</a:t>
            </a:r>
            <a:endParaRPr lang="en-AU" b="1" i="1" dirty="0"/>
          </a:p>
        </p:txBody>
      </p:sp>
    </p:spTree>
    <p:extLst>
      <p:ext uri="{BB962C8B-B14F-4D97-AF65-F5344CB8AC3E}">
        <p14:creationId xmlns:p14="http://schemas.microsoft.com/office/powerpoint/2010/main" val="57515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Iterative Design &amp; Testing</a:t>
            </a:r>
            <a:endParaRPr lang="en-AU" dirty="0"/>
          </a:p>
        </p:txBody>
      </p:sp>
      <p:sp>
        <p:nvSpPr>
          <p:cNvPr id="3" name="Content Placeholder 2"/>
          <p:cNvSpPr>
            <a:spLocks noGrp="1"/>
          </p:cNvSpPr>
          <p:nvPr>
            <p:ph idx="1"/>
          </p:nvPr>
        </p:nvSpPr>
        <p:spPr/>
        <p:txBody>
          <a:bodyPr/>
          <a:lstStyle/>
          <a:p>
            <a:r>
              <a:rPr lang="en-US" dirty="0" smtClean="0"/>
              <a:t>Observe </a:t>
            </a:r>
            <a:r>
              <a:rPr lang="en-US" dirty="0"/>
              <a:t>what the users do, where they succeed, and where they have difficulties with the user interface. </a:t>
            </a:r>
            <a:endParaRPr lang="en-US" dirty="0" smtClean="0"/>
          </a:p>
          <a:p>
            <a:pPr lvl="1"/>
            <a:r>
              <a:rPr lang="en-US" i="1" dirty="0" smtClean="0"/>
              <a:t>Shut </a:t>
            </a:r>
            <a:r>
              <a:rPr lang="en-US" i="1" dirty="0"/>
              <a:t>up and let the users do the talking.</a:t>
            </a:r>
            <a:r>
              <a:rPr lang="en-US" dirty="0"/>
              <a:t> </a:t>
            </a:r>
            <a:endParaRPr lang="en-US" dirty="0" smtClean="0"/>
          </a:p>
          <a:p>
            <a:r>
              <a:rPr lang="en-US" dirty="0" smtClean="0"/>
              <a:t>If possible, </a:t>
            </a:r>
            <a:r>
              <a:rPr lang="en-US" dirty="0"/>
              <a:t>r</a:t>
            </a:r>
            <a:r>
              <a:rPr lang="en-US" dirty="0" smtClean="0"/>
              <a:t>ecord </a:t>
            </a:r>
            <a:r>
              <a:rPr lang="en-US" dirty="0"/>
              <a:t>the user's mouse movements and </a:t>
            </a:r>
            <a:r>
              <a:rPr lang="en-US" dirty="0" smtClean="0"/>
              <a:t>faces</a:t>
            </a:r>
            <a:r>
              <a:rPr lang="en-US" dirty="0"/>
              <a:t>, so you can review the footage later</a:t>
            </a:r>
          </a:p>
          <a:p>
            <a:pPr lvl="1"/>
            <a:r>
              <a:rPr lang="en-US" dirty="0" smtClean="0"/>
              <a:t>Systems exist for tracking eye movement for where users look on a page</a:t>
            </a:r>
            <a:endParaRPr lang="en-US" dirty="0"/>
          </a:p>
        </p:txBody>
      </p:sp>
    </p:spTree>
    <p:extLst>
      <p:ext uri="{BB962C8B-B14F-4D97-AF65-F5344CB8AC3E}">
        <p14:creationId xmlns:p14="http://schemas.microsoft.com/office/powerpoint/2010/main" val="7941728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Performing The Test</a:t>
            </a:r>
            <a:endParaRPr lang="en-US" dirty="0"/>
          </a:p>
        </p:txBody>
      </p:sp>
      <p:sp>
        <p:nvSpPr>
          <p:cNvPr id="3" name="Content Placeholder 2"/>
          <p:cNvSpPr>
            <a:spLocks noGrp="1"/>
          </p:cNvSpPr>
          <p:nvPr>
            <p:ph idx="1"/>
          </p:nvPr>
        </p:nvSpPr>
        <p:spPr/>
        <p:txBody>
          <a:bodyPr/>
          <a:lstStyle/>
          <a:p>
            <a:r>
              <a:rPr lang="en-US" dirty="0"/>
              <a:t>Encourage the user to "</a:t>
            </a:r>
            <a:r>
              <a:rPr lang="en-US" b="1" dirty="0"/>
              <a:t>think-aloud</a:t>
            </a:r>
            <a:r>
              <a:rPr lang="en-US" dirty="0"/>
              <a:t>", that is to tell you what they are thinking as they are performing the process... no matter how silly it seems to them</a:t>
            </a:r>
          </a:p>
          <a:p>
            <a:pPr marL="0" indent="0">
              <a:buNone/>
            </a:pPr>
            <a:endParaRPr lang="en-US" i="1" dirty="0" smtClean="0"/>
          </a:p>
          <a:p>
            <a:pPr marL="0" indent="0">
              <a:buNone/>
            </a:pPr>
            <a:r>
              <a:rPr lang="en-US" i="1" dirty="0" smtClean="0"/>
              <a:t>Facilitator ... </a:t>
            </a:r>
            <a:br>
              <a:rPr lang="en-US" i="1" dirty="0" smtClean="0"/>
            </a:br>
            <a:r>
              <a:rPr lang="en-US" i="1" dirty="0" smtClean="0"/>
              <a:t>"As you are working, please think out loud and describe what you are looking for, what questions you have, anything that surprises you, etc. </a:t>
            </a:r>
            <a:br>
              <a:rPr lang="en-US" i="1" dirty="0" smtClean="0"/>
            </a:br>
            <a:r>
              <a:rPr lang="en-US" i="1" dirty="0" smtClean="0"/>
              <a:t>I won't normally answer these questions for you but they will help us to understand how to make the site more user friendly"</a:t>
            </a:r>
            <a:endParaRPr lang="en-US" dirty="0"/>
          </a:p>
        </p:txBody>
      </p:sp>
    </p:spTree>
    <p:extLst>
      <p:ext uri="{BB962C8B-B14F-4D97-AF65-F5344CB8AC3E}">
        <p14:creationId xmlns:p14="http://schemas.microsoft.com/office/powerpoint/2010/main" val="14851720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When To Test?</a:t>
            </a:r>
            <a:endParaRPr lang="en-AU" dirty="0"/>
          </a:p>
        </p:txBody>
      </p:sp>
      <p:sp>
        <p:nvSpPr>
          <p:cNvPr id="3" name="Content Placeholder 2"/>
          <p:cNvSpPr>
            <a:spLocks noGrp="1"/>
          </p:cNvSpPr>
          <p:nvPr>
            <p:ph idx="1"/>
          </p:nvPr>
        </p:nvSpPr>
        <p:spPr/>
        <p:txBody>
          <a:bodyPr>
            <a:normAutofit/>
          </a:bodyPr>
          <a:lstStyle/>
          <a:p>
            <a:r>
              <a:rPr lang="en-US" dirty="0" smtClean="0"/>
              <a:t>Before starting the new design, test the old design </a:t>
            </a:r>
          </a:p>
          <a:p>
            <a:r>
              <a:rPr lang="en-US" dirty="0" smtClean="0"/>
              <a:t>Test your competitors' designs </a:t>
            </a:r>
          </a:p>
          <a:p>
            <a:pPr lvl="1"/>
            <a:r>
              <a:rPr lang="en-US" dirty="0" smtClean="0"/>
              <a:t>to get cheap data on a range of alternative interfaces that have similar features to your own.</a:t>
            </a:r>
          </a:p>
          <a:p>
            <a:r>
              <a:rPr lang="en-US" dirty="0" smtClean="0"/>
              <a:t>Conduct a field study to see how users behave in their natural environment.</a:t>
            </a:r>
          </a:p>
          <a:p>
            <a:r>
              <a:rPr lang="en-US" dirty="0" smtClean="0"/>
              <a:t>Make quick (paper?) prototypes of new design ideas and test them.</a:t>
            </a:r>
          </a:p>
          <a:p>
            <a:r>
              <a:rPr lang="en-US" dirty="0" smtClean="0"/>
              <a:t>Refine the design ideas that test best through multiple iterations, testing each iteration.</a:t>
            </a:r>
          </a:p>
          <a:p>
            <a:r>
              <a:rPr lang="en-US" dirty="0" smtClean="0"/>
              <a:t>Implement final design, test it again. </a:t>
            </a:r>
            <a:endParaRPr lang="en-AU" dirty="0"/>
          </a:p>
        </p:txBody>
      </p:sp>
    </p:spTree>
    <p:extLst>
      <p:ext uri="{BB962C8B-B14F-4D97-AF65-F5344CB8AC3E}">
        <p14:creationId xmlns:p14="http://schemas.microsoft.com/office/powerpoint/2010/main" val="16287604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Summary</a:t>
            </a:r>
            <a:endParaRPr lang="en-AU" dirty="0"/>
          </a:p>
        </p:txBody>
      </p:sp>
      <p:sp>
        <p:nvSpPr>
          <p:cNvPr id="3" name="Content Placeholder 2"/>
          <p:cNvSpPr>
            <a:spLocks noGrp="1"/>
          </p:cNvSpPr>
          <p:nvPr>
            <p:ph idx="1"/>
          </p:nvPr>
        </p:nvSpPr>
        <p:spPr/>
        <p:txBody>
          <a:bodyPr/>
          <a:lstStyle/>
          <a:p>
            <a:r>
              <a:rPr lang="en-AU" dirty="0" smtClean="0"/>
              <a:t>Understanding psychological principles about how people think and process visual information can help you design effective websites that are better at achieving their goals.</a:t>
            </a:r>
          </a:p>
          <a:p>
            <a:r>
              <a:rPr lang="en-AU" dirty="0" smtClean="0"/>
              <a:t>Use white space effectively to help users perceive your site content</a:t>
            </a:r>
          </a:p>
          <a:p>
            <a:r>
              <a:rPr lang="en-AU" dirty="0" smtClean="0"/>
              <a:t>Ensure that your visual hierarchy is clear and helpful</a:t>
            </a:r>
            <a:endParaRPr lang="en-AU" dirty="0"/>
          </a:p>
          <a:p>
            <a:r>
              <a:rPr lang="en-AU" dirty="0" smtClean="0"/>
              <a:t>Perform iterative testing (including the blur test) to improve your designs</a:t>
            </a:r>
          </a:p>
          <a:p>
            <a:r>
              <a:rPr lang="en-AU" dirty="0" smtClean="0"/>
              <a:t>Always design with the user experience in mind</a:t>
            </a:r>
          </a:p>
        </p:txBody>
      </p:sp>
    </p:spTree>
    <p:extLst>
      <p:ext uri="{BB962C8B-B14F-4D97-AF65-F5344CB8AC3E}">
        <p14:creationId xmlns:p14="http://schemas.microsoft.com/office/powerpoint/2010/main" val="5211706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User-Centred Design</a:t>
            </a:r>
            <a:endParaRPr lang="en-AU" dirty="0"/>
          </a:p>
        </p:txBody>
      </p:sp>
      <p:sp>
        <p:nvSpPr>
          <p:cNvPr id="3" name="Content Placeholder 2"/>
          <p:cNvSpPr>
            <a:spLocks noGrp="1"/>
          </p:cNvSpPr>
          <p:nvPr>
            <p:ph idx="1"/>
          </p:nvPr>
        </p:nvSpPr>
        <p:spPr/>
        <p:txBody>
          <a:bodyPr/>
          <a:lstStyle/>
          <a:p>
            <a:r>
              <a:rPr lang="en-AU" dirty="0" smtClean="0"/>
              <a:t>Determine who you want to optimise the site for</a:t>
            </a:r>
          </a:p>
          <a:p>
            <a:pPr lvl="1"/>
            <a:r>
              <a:rPr lang="en-AU" dirty="0" smtClean="0"/>
              <a:t>Develop a persona for them</a:t>
            </a:r>
          </a:p>
          <a:p>
            <a:pPr lvl="2"/>
            <a:r>
              <a:rPr lang="en-AU" dirty="0" smtClean="0"/>
              <a:t>Attributes, values, goals, concerns</a:t>
            </a:r>
          </a:p>
          <a:p>
            <a:pPr lvl="1"/>
            <a:r>
              <a:rPr lang="en-AU" dirty="0" smtClean="0"/>
              <a:t>Design the site for that persona - for one person</a:t>
            </a:r>
          </a:p>
          <a:p>
            <a:endParaRPr lang="en-AU" dirty="0"/>
          </a:p>
          <a:p>
            <a:r>
              <a:rPr lang="en-AU" dirty="0" smtClean="0"/>
              <a:t>Keep your designs </a:t>
            </a:r>
            <a:r>
              <a:rPr lang="en-AU" b="1" dirty="0" smtClean="0"/>
              <a:t>simple</a:t>
            </a:r>
            <a:r>
              <a:rPr lang="en-AU" dirty="0" smtClean="0"/>
              <a:t> and goal-driven</a:t>
            </a:r>
          </a:p>
          <a:p>
            <a:pPr lvl="1"/>
            <a:r>
              <a:rPr lang="en-AU" dirty="0" smtClean="0"/>
              <a:t>For each element, ask if it is helping or hindering the goal</a:t>
            </a:r>
          </a:p>
          <a:p>
            <a:r>
              <a:rPr lang="en-AU" dirty="0" smtClean="0"/>
              <a:t>Keep your designs </a:t>
            </a:r>
            <a:r>
              <a:rPr lang="en-AU" b="1" dirty="0" smtClean="0"/>
              <a:t>consistent </a:t>
            </a:r>
            <a:endParaRPr lang="en-AU" dirty="0" smtClean="0"/>
          </a:p>
          <a:p>
            <a:pPr lvl="1"/>
            <a:r>
              <a:rPr lang="en-AU" dirty="0" smtClean="0"/>
              <a:t>Have </a:t>
            </a:r>
            <a:r>
              <a:rPr lang="en-AU" dirty="0"/>
              <a:t>the same response whenever people perform an </a:t>
            </a:r>
            <a:r>
              <a:rPr lang="en-AU" dirty="0" smtClean="0"/>
              <a:t>action</a:t>
            </a:r>
          </a:p>
          <a:p>
            <a:r>
              <a:rPr lang="en-AU" dirty="0" smtClean="0"/>
              <a:t>Keep your designs </a:t>
            </a:r>
            <a:r>
              <a:rPr lang="en-AU" b="1" dirty="0" smtClean="0"/>
              <a:t>standard</a:t>
            </a:r>
          </a:p>
          <a:p>
            <a:pPr lvl="1"/>
            <a:r>
              <a:rPr lang="en-AU" dirty="0" smtClean="0"/>
              <a:t>Familiar designs are easier for people to learn and use</a:t>
            </a:r>
            <a:endParaRPr lang="en-AU" dirty="0"/>
          </a:p>
        </p:txBody>
      </p:sp>
    </p:spTree>
    <p:extLst>
      <p:ext uri="{BB962C8B-B14F-4D97-AF65-F5344CB8AC3E}">
        <p14:creationId xmlns:p14="http://schemas.microsoft.com/office/powerpoint/2010/main" val="144175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User Interface Design</a:t>
            </a:r>
            <a:endParaRPr lang="en-AU" dirty="0"/>
          </a:p>
        </p:txBody>
      </p:sp>
      <p:sp>
        <p:nvSpPr>
          <p:cNvPr id="3" name="Content Placeholder 2"/>
          <p:cNvSpPr>
            <a:spLocks noGrp="1"/>
          </p:cNvSpPr>
          <p:nvPr>
            <p:ph idx="1"/>
          </p:nvPr>
        </p:nvSpPr>
        <p:spPr/>
        <p:txBody>
          <a:bodyPr/>
          <a:lstStyle/>
          <a:p>
            <a:r>
              <a:rPr lang="en-AU" dirty="0" smtClean="0"/>
              <a:t>Gestalt principles - </a:t>
            </a:r>
            <a:r>
              <a:rPr lang="en-AU" dirty="0"/>
              <a:t>German word for </a:t>
            </a:r>
            <a:r>
              <a:rPr lang="en-AU" i="1" dirty="0"/>
              <a:t>shape </a:t>
            </a:r>
            <a:r>
              <a:rPr lang="en-AU" dirty="0"/>
              <a:t>or </a:t>
            </a:r>
            <a:r>
              <a:rPr lang="en-AU" i="1" dirty="0" smtClean="0"/>
              <a:t>form</a:t>
            </a:r>
            <a:endParaRPr lang="en-AU" dirty="0" smtClean="0"/>
          </a:p>
          <a:p>
            <a:r>
              <a:rPr lang="en-AU" dirty="0" smtClean="0"/>
              <a:t>Aristotle: “The </a:t>
            </a:r>
            <a:r>
              <a:rPr lang="en-AU" dirty="0"/>
              <a:t>whole is greater than the sum of its </a:t>
            </a:r>
            <a:r>
              <a:rPr lang="en-AU" dirty="0" smtClean="0"/>
              <a:t>parts”</a:t>
            </a:r>
          </a:p>
          <a:p>
            <a:r>
              <a:rPr lang="en-AU" dirty="0"/>
              <a:t>Gestalt psychologist Kurt </a:t>
            </a:r>
            <a:r>
              <a:rPr lang="en-AU" dirty="0" err="1" smtClean="0"/>
              <a:t>Koffka</a:t>
            </a:r>
            <a:r>
              <a:rPr lang="en-AU" dirty="0" smtClean="0"/>
              <a:t>: “The whole </a:t>
            </a:r>
            <a:r>
              <a:rPr lang="en-AU" dirty="0"/>
              <a:t>is </a:t>
            </a:r>
            <a:r>
              <a:rPr lang="en-AU" i="1" dirty="0"/>
              <a:t>other</a:t>
            </a:r>
            <a:r>
              <a:rPr lang="en-AU" dirty="0"/>
              <a:t> than the sum of the </a:t>
            </a:r>
            <a:r>
              <a:rPr lang="en-AU" dirty="0" smtClean="0"/>
              <a:t>parts” - not necessarily greater, but something else</a:t>
            </a:r>
            <a:endParaRPr lang="en-AU" dirty="0"/>
          </a:p>
          <a:p>
            <a:endParaRPr lang="en-AU" dirty="0"/>
          </a:p>
        </p:txBody>
      </p:sp>
    </p:spTree>
    <p:extLst>
      <p:ext uri="{BB962C8B-B14F-4D97-AF65-F5344CB8AC3E}">
        <p14:creationId xmlns:p14="http://schemas.microsoft.com/office/powerpoint/2010/main" val="308822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do you see?</a:t>
            </a:r>
            <a:endParaRPr lang="en-AU" dirty="0"/>
          </a:p>
        </p:txBody>
      </p:sp>
      <p:sp>
        <p:nvSpPr>
          <p:cNvPr id="3" name="Content Placeholder 2"/>
          <p:cNvSpPr>
            <a:spLocks noGrp="1"/>
          </p:cNvSpPr>
          <p:nvPr>
            <p:ph idx="1"/>
          </p:nvPr>
        </p:nvSpPr>
        <p:spPr/>
        <p:txBody>
          <a:bodyPr/>
          <a:lstStyle/>
          <a:p>
            <a:endParaRPr lang="en-AU"/>
          </a:p>
        </p:txBody>
      </p:sp>
      <p:pic>
        <p:nvPicPr>
          <p:cNvPr id="4" name="Picture 3"/>
          <p:cNvPicPr>
            <a:picLocks noChangeAspect="1"/>
          </p:cNvPicPr>
          <p:nvPr/>
        </p:nvPicPr>
        <p:blipFill>
          <a:blip r:embed="rId2"/>
          <a:stretch>
            <a:fillRect/>
          </a:stretch>
        </p:blipFill>
        <p:spPr>
          <a:xfrm>
            <a:off x="1411868" y="646769"/>
            <a:ext cx="5724856" cy="5965903"/>
          </a:xfrm>
          <a:prstGeom prst="rect">
            <a:avLst/>
          </a:prstGeom>
        </p:spPr>
      </p:pic>
    </p:spTree>
    <p:extLst>
      <p:ext uri="{BB962C8B-B14F-4D97-AF65-F5344CB8AC3E}">
        <p14:creationId xmlns:p14="http://schemas.microsoft.com/office/powerpoint/2010/main" val="13300442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Gestalt Principles - Emergence</a:t>
            </a:r>
            <a:endParaRPr lang="en-AU" dirty="0"/>
          </a:p>
        </p:txBody>
      </p:sp>
      <p:sp>
        <p:nvSpPr>
          <p:cNvPr id="3" name="Content Placeholder 2"/>
          <p:cNvSpPr>
            <a:spLocks noGrp="1"/>
          </p:cNvSpPr>
          <p:nvPr>
            <p:ph idx="1"/>
          </p:nvPr>
        </p:nvSpPr>
        <p:spPr/>
        <p:txBody>
          <a:bodyPr/>
          <a:lstStyle/>
          <a:p>
            <a:r>
              <a:rPr lang="en-AU" dirty="0" smtClean="0"/>
              <a:t>When </a:t>
            </a:r>
            <a:r>
              <a:rPr lang="en-AU" dirty="0"/>
              <a:t>trying to identify an object, we </a:t>
            </a:r>
            <a:r>
              <a:rPr lang="en-AU" dirty="0" smtClean="0"/>
              <a:t>first identify </a:t>
            </a:r>
            <a:r>
              <a:rPr lang="en-AU" dirty="0"/>
              <a:t>the </a:t>
            </a:r>
            <a:r>
              <a:rPr lang="en-AU" dirty="0" smtClean="0"/>
              <a:t>outline</a:t>
            </a:r>
            <a:r>
              <a:rPr lang="en-AU" dirty="0"/>
              <a:t>, and then match it to outlines we </a:t>
            </a:r>
            <a:r>
              <a:rPr lang="en-AU" dirty="0" smtClean="0"/>
              <a:t>already </a:t>
            </a:r>
            <a:r>
              <a:rPr lang="en-AU" dirty="0"/>
              <a:t>know. </a:t>
            </a:r>
            <a:endParaRPr lang="en-AU" dirty="0" smtClean="0"/>
          </a:p>
          <a:p>
            <a:r>
              <a:rPr lang="en-AU" dirty="0"/>
              <a:t>Shapes and contours should take precedence over lesser details </a:t>
            </a:r>
          </a:p>
          <a:p>
            <a:pPr lvl="1"/>
            <a:endParaRPr lang="en-AU" dirty="0"/>
          </a:p>
          <a:p>
            <a:endParaRPr lang="en-AU" dirty="0"/>
          </a:p>
        </p:txBody>
      </p:sp>
      <p:pic>
        <p:nvPicPr>
          <p:cNvPr id="5" name="Picture 4"/>
          <p:cNvPicPr>
            <a:picLocks noChangeAspect="1"/>
          </p:cNvPicPr>
          <p:nvPr/>
        </p:nvPicPr>
        <p:blipFill>
          <a:blip r:embed="rId2"/>
          <a:stretch>
            <a:fillRect/>
          </a:stretch>
        </p:blipFill>
        <p:spPr>
          <a:xfrm>
            <a:off x="7471316" y="5114888"/>
            <a:ext cx="1672683" cy="1743112"/>
          </a:xfrm>
          <a:prstGeom prst="rect">
            <a:avLst/>
          </a:prstGeom>
        </p:spPr>
      </p:pic>
    </p:spTree>
    <p:extLst>
      <p:ext uri="{BB962C8B-B14F-4D97-AF65-F5344CB8AC3E}">
        <p14:creationId xmlns:p14="http://schemas.microsoft.com/office/powerpoint/2010/main" val="12924723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do you see?</a:t>
            </a:r>
            <a:endParaRPr lang="en-AU" dirty="0"/>
          </a:p>
        </p:txBody>
      </p:sp>
      <p:sp>
        <p:nvSpPr>
          <p:cNvPr id="3" name="Content Placeholder 2"/>
          <p:cNvSpPr>
            <a:spLocks noGrp="1"/>
          </p:cNvSpPr>
          <p:nvPr>
            <p:ph idx="1"/>
          </p:nvPr>
        </p:nvSpPr>
        <p:spPr/>
        <p:txBody>
          <a:bodyPr/>
          <a:lstStyle/>
          <a:p>
            <a:endParaRPr lang="en-AU"/>
          </a:p>
        </p:txBody>
      </p:sp>
      <p:pic>
        <p:nvPicPr>
          <p:cNvPr id="5" name="Picture 4"/>
          <p:cNvPicPr>
            <a:picLocks noChangeAspect="1"/>
          </p:cNvPicPr>
          <p:nvPr/>
        </p:nvPicPr>
        <p:blipFill>
          <a:blip r:embed="rId2"/>
          <a:stretch>
            <a:fillRect/>
          </a:stretch>
        </p:blipFill>
        <p:spPr>
          <a:xfrm>
            <a:off x="717749" y="774234"/>
            <a:ext cx="7266523" cy="5863434"/>
          </a:xfrm>
          <a:prstGeom prst="rect">
            <a:avLst/>
          </a:prstGeom>
        </p:spPr>
      </p:pic>
    </p:spTree>
    <p:extLst>
      <p:ext uri="{BB962C8B-B14F-4D97-AF65-F5344CB8AC3E}">
        <p14:creationId xmlns:p14="http://schemas.microsoft.com/office/powerpoint/2010/main" val="4883842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Gestalt Principles - </a:t>
            </a:r>
            <a:r>
              <a:rPr lang="en-AU" dirty="0"/>
              <a:t>Reification </a:t>
            </a:r>
          </a:p>
        </p:txBody>
      </p:sp>
      <p:sp>
        <p:nvSpPr>
          <p:cNvPr id="3" name="Content Placeholder 2"/>
          <p:cNvSpPr>
            <a:spLocks noGrp="1"/>
          </p:cNvSpPr>
          <p:nvPr>
            <p:ph idx="1"/>
          </p:nvPr>
        </p:nvSpPr>
        <p:spPr/>
        <p:txBody>
          <a:bodyPr/>
          <a:lstStyle/>
          <a:p>
            <a:r>
              <a:rPr lang="en-AU" dirty="0" smtClean="0"/>
              <a:t>Our brains fill in the gaps of visual stimuli.</a:t>
            </a:r>
          </a:p>
          <a:p>
            <a:r>
              <a:rPr lang="en-AU" dirty="0"/>
              <a:t>As long as you have enough </a:t>
            </a:r>
            <a:r>
              <a:rPr lang="en-AU" dirty="0" smtClean="0"/>
              <a:t>to </a:t>
            </a:r>
            <a:r>
              <a:rPr lang="en-AU" dirty="0"/>
              <a:t>communicate an object, </a:t>
            </a:r>
            <a:r>
              <a:rPr lang="en-AU" dirty="0" smtClean="0"/>
              <a:t>the </a:t>
            </a:r>
            <a:r>
              <a:rPr lang="en-AU" dirty="0"/>
              <a:t>user can fill in the rest. </a:t>
            </a:r>
            <a:r>
              <a:rPr lang="en-AU" dirty="0" smtClean="0"/>
              <a:t>This allows for creative use </a:t>
            </a:r>
            <a:r>
              <a:rPr lang="en-AU" dirty="0"/>
              <a:t>of white space </a:t>
            </a:r>
          </a:p>
          <a:p>
            <a:pPr lvl="1"/>
            <a:endParaRPr lang="en-AU" dirty="0"/>
          </a:p>
          <a:p>
            <a:endParaRPr lang="en-AU" dirty="0"/>
          </a:p>
        </p:txBody>
      </p:sp>
      <p:pic>
        <p:nvPicPr>
          <p:cNvPr id="4" name="Picture 3"/>
          <p:cNvPicPr>
            <a:picLocks noChangeAspect="1"/>
          </p:cNvPicPr>
          <p:nvPr/>
        </p:nvPicPr>
        <p:blipFill>
          <a:blip r:embed="rId2"/>
          <a:stretch>
            <a:fillRect/>
          </a:stretch>
        </p:blipFill>
        <p:spPr>
          <a:xfrm>
            <a:off x="6877578" y="5029200"/>
            <a:ext cx="2266422" cy="1828800"/>
          </a:xfrm>
          <a:prstGeom prst="rect">
            <a:avLst/>
          </a:prstGeom>
        </p:spPr>
      </p:pic>
    </p:spTree>
    <p:extLst>
      <p:ext uri="{BB962C8B-B14F-4D97-AF65-F5344CB8AC3E}">
        <p14:creationId xmlns:p14="http://schemas.microsoft.com/office/powerpoint/2010/main" val="1069026745"/>
      </p:ext>
    </p:extLst>
  </p:cSld>
  <p:clrMapOvr>
    <a:masterClrMapping/>
  </p:clrMapOvr>
  <p:timing>
    <p:tnLst>
      <p:par>
        <p:cTn id="1" dur="indefinite" restart="never" nodeType="tmRoot"/>
      </p:par>
    </p:tnLst>
  </p:timing>
</p:sld>
</file>

<file path=ppt/theme/theme1.xml><?xml version="1.0" encoding="utf-8"?>
<a:theme xmlns:a="http://schemas.openxmlformats.org/drawingml/2006/main" name="2_Default Design">
  <a:themeElements>
    <a:clrScheme name="2_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JCU40Lecture">
  <a:themeElements>
    <a:clrScheme name="2_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JCUcircles">
  <a:themeElements>
    <a:clrScheme name="Custom 2">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112EFF"/>
      </a:hlink>
      <a:folHlink>
        <a:srgbClr val="B2B2B2"/>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Lectures.potx</Template>
  <TotalTime>7486</TotalTime>
  <Words>1690</Words>
  <Application>Microsoft Macintosh PowerPoint</Application>
  <PresentationFormat>On-screen Show (4:3)</PresentationFormat>
  <Paragraphs>204</Paragraphs>
  <Slides>36</Slides>
  <Notes>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36</vt:i4>
      </vt:variant>
    </vt:vector>
  </HeadingPairs>
  <TitlesOfParts>
    <vt:vector size="47" baseType="lpstr">
      <vt:lpstr>Arial (Body)</vt:lpstr>
      <vt:lpstr>Calibri</vt:lpstr>
      <vt:lpstr>Consolas</vt:lpstr>
      <vt:lpstr>ＭＳ Ｐゴシック</vt:lpstr>
      <vt:lpstr>Times New Roman</vt:lpstr>
      <vt:lpstr>Wingdings</vt:lpstr>
      <vt:lpstr>Arial</vt:lpstr>
      <vt:lpstr>2_Default Design</vt:lpstr>
      <vt:lpstr>JCU40Lecture</vt:lpstr>
      <vt:lpstr>JCUcircles</vt:lpstr>
      <vt:lpstr>Default Theme</vt:lpstr>
      <vt:lpstr>CP3402 / CP5637 Content Management Systems</vt:lpstr>
      <vt:lpstr>Learning Objectives</vt:lpstr>
      <vt:lpstr>Assignment Marking</vt:lpstr>
      <vt:lpstr>User-Centred Design</vt:lpstr>
      <vt:lpstr>User Interface Design</vt:lpstr>
      <vt:lpstr>What do you see?</vt:lpstr>
      <vt:lpstr>Gestalt Principles - Emergence</vt:lpstr>
      <vt:lpstr>What do you see?</vt:lpstr>
      <vt:lpstr>Gestalt Principles - Reification </vt:lpstr>
      <vt:lpstr>Most Useful Gestalt Principles </vt:lpstr>
      <vt:lpstr>Similarity</vt:lpstr>
      <vt:lpstr>Figure-Ground Relationship</vt:lpstr>
      <vt:lpstr>Grouping</vt:lpstr>
      <vt:lpstr>Closure </vt:lpstr>
      <vt:lpstr>Continuation </vt:lpstr>
      <vt:lpstr>What’s the point?</vt:lpstr>
      <vt:lpstr>Use White Space Effectively</vt:lpstr>
      <vt:lpstr>Use White Space to Improve Comprehension</vt:lpstr>
      <vt:lpstr>What do you see?</vt:lpstr>
      <vt:lpstr>Use White Space to Clarify Relationships</vt:lpstr>
      <vt:lpstr>Use White Space to Clarify Relationships</vt:lpstr>
      <vt:lpstr>Use White Space to Attract Attention </vt:lpstr>
      <vt:lpstr>The 5-Second Test for Visual Hierarchy </vt:lpstr>
      <vt:lpstr>Usability</vt:lpstr>
      <vt:lpstr>Usability is defined by 5 quality components</vt:lpstr>
      <vt:lpstr>What is Important?</vt:lpstr>
      <vt:lpstr>Why Do People Leave a Site?</vt:lpstr>
      <vt:lpstr>Usability Improvements: Results</vt:lpstr>
      <vt:lpstr>Improving a Website's Success</vt:lpstr>
      <vt:lpstr>Test Your  Website</vt:lpstr>
      <vt:lpstr>Improve Usability by User Testing</vt:lpstr>
      <vt:lpstr>Iterative Design &amp; Testing</vt:lpstr>
      <vt:lpstr>Iterative Design &amp; Testing</vt:lpstr>
      <vt:lpstr>Performing The Test</vt:lpstr>
      <vt:lpstr>When To Test?</vt:lpstr>
      <vt:lpstr>Summary</vt:lpstr>
    </vt:vector>
  </TitlesOfParts>
  <Company>James Cook University</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CP2010</dc:title>
  <dc:creator>FLBCA</dc:creator>
  <cp:lastModifiedBy>Ward, Lindsay</cp:lastModifiedBy>
  <cp:revision>153</cp:revision>
  <dcterms:created xsi:type="dcterms:W3CDTF">2010-05-18T09:58:28Z</dcterms:created>
  <dcterms:modified xsi:type="dcterms:W3CDTF">2016-06-17T01:33:41Z</dcterms:modified>
</cp:coreProperties>
</file>